
<file path=[Content_Types].xml><?xml version="1.0" encoding="utf-8"?>
<Types xmlns="http://schemas.openxmlformats.org/package/2006/content-types">
  <Default Extension="png" ContentType="image/png"/>
  <Default Extension="tmp" ContentType="image/png"/>
  <Default Extension="wmf" ContentType="image/x-w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customXml/itemProps11.xml" ContentType="application/vnd.openxmlformats-officedocument.customXmlProperties+xml"/>
  <Override PartName="/customXml/itemProps12.xml" ContentType="application/vnd.openxmlformats-officedocument.customXmlProperties+xml"/>
  <Override PartName="/customXml/itemProps13.xml" ContentType="application/vnd.openxmlformats-officedocument.customXmlProperties+xml"/>
  <Override PartName="/customXml/itemProps14.xml" ContentType="application/vnd.openxmlformats-officedocument.customXmlProperties+xml"/>
  <Override PartName="/customXml/itemProps15.xml" ContentType="application/vnd.openxmlformats-officedocument.customXmlProperties+xml"/>
  <Override PartName="/customXml/itemProps16.xml" ContentType="application/vnd.openxmlformats-officedocument.customXmlProperties+xml"/>
  <Override PartName="/customXml/itemProps17.xml" ContentType="application/vnd.openxmlformats-officedocument.customXmlProperties+xml"/>
  <Override PartName="/customXml/itemProps18.xml" ContentType="application/vnd.openxmlformats-officedocument.customXmlProperties+xml"/>
  <Override PartName="/customXml/itemProps19.xml" ContentType="application/vnd.openxmlformats-officedocument.customXmlProperties+xml"/>
  <Override PartName="/customXml/itemProps20.xml" ContentType="application/vnd.openxmlformats-officedocument.customXmlProperties+xml"/>
  <Override PartName="/customXml/itemProps21.xml" ContentType="application/vnd.openxmlformats-officedocument.customXmlProperties+xml"/>
  <Override PartName="/customXml/itemProps22.xml" ContentType="application/vnd.openxmlformats-officedocument.customXmlProperties+xml"/>
  <Override PartName="/customXml/itemProps23.xml" ContentType="application/vnd.openxmlformats-officedocument.customXmlProperties+xml"/>
  <Override PartName="/customXml/itemProps24.xml" ContentType="application/vnd.openxmlformats-officedocument.customXmlProperties+xml"/>
  <Override PartName="/customXml/itemProps25.xml" ContentType="application/vnd.openxmlformats-officedocument.customXmlProperties+xml"/>
  <Override PartName="/customXml/itemProps26.xml" ContentType="application/vnd.openxmlformats-officedocument.customXmlProperties+xml"/>
  <Override PartName="/customXml/itemProps27.xml" ContentType="application/vnd.openxmlformats-officedocument.customXmlProperties+xml"/>
  <Override PartName="/customXml/itemProps28.xml" ContentType="application/vnd.openxmlformats-officedocument.customXmlProperties+xml"/>
  <Override PartName="/customXml/itemProps29.xml" ContentType="application/vnd.openxmlformats-officedocument.customXmlProperties+xml"/>
  <Override PartName="/customXml/itemProps30.xml" ContentType="application/vnd.openxmlformats-officedocument.customXmlProperties+xml"/>
  <Override PartName="/customXml/itemProps31.xml" ContentType="application/vnd.openxmlformats-officedocument.customXmlProperties+xml"/>
  <Override PartName="/customXml/itemProps32.xml" ContentType="application/vnd.openxmlformats-officedocument.customXmlProperties+xml"/>
  <Override PartName="/customXml/itemProps33.xml" ContentType="application/vnd.openxmlformats-officedocument.customXmlProperties+xml"/>
  <Override PartName="/customXml/itemProps34.xml" ContentType="application/vnd.openxmlformats-officedocument.customXmlProperties+xml"/>
  <Override PartName="/customXml/itemProps35.xml" ContentType="application/vnd.openxmlformats-officedocument.customXmlProperties+xml"/>
  <Override PartName="/customXml/itemProps36.xml" ContentType="application/vnd.openxmlformats-officedocument.customXmlProperties+xml"/>
  <Override PartName="/customXml/itemProps37.xml" ContentType="application/vnd.openxmlformats-officedocument.customXmlProperties+xml"/>
  <Override PartName="/customXml/itemProps38.xml" ContentType="application/vnd.openxmlformats-officedocument.customXmlProperties+xml"/>
  <Override PartName="/customXml/itemProps39.xml" ContentType="application/vnd.openxmlformats-officedocument.customXmlProperties+xml"/>
  <Override PartName="/customXml/itemProps40.xml" ContentType="application/vnd.openxmlformats-officedocument.customXmlProperties+xml"/>
  <Override PartName="/customXml/itemProps41.xml" ContentType="application/vnd.openxmlformats-officedocument.customXmlProperties+xml"/>
  <Override PartName="/customXml/itemProps42.xml" ContentType="application/vnd.openxmlformats-officedocument.customXmlProperties+xml"/>
  <Override PartName="/customXml/itemProps43.xml" ContentType="application/vnd.openxmlformats-officedocument.customXmlProperties+xml"/>
  <Override PartName="/customXml/itemProps44.xml" ContentType="application/vnd.openxmlformats-officedocument.customXmlProperties+xml"/>
  <Override PartName="/customXml/itemProps45.xml" ContentType="application/vnd.openxmlformats-officedocument.customXmlProperties+xml"/>
  <Override PartName="/customXml/itemProps46.xml" ContentType="application/vnd.openxmlformats-officedocument.customXmlProperties+xml"/>
  <Override PartName="/customXml/itemProps47.xml" ContentType="application/vnd.openxmlformats-officedocument.customXmlProperties+xml"/>
  <Override PartName="/customXml/itemProps48.xml" ContentType="application/vnd.openxmlformats-officedocument.customXmlProperties+xml"/>
  <Override PartName="/customXml/itemProps49.xml" ContentType="application/vnd.openxmlformats-officedocument.customXmlProperties+xml"/>
  <Override PartName="/customXml/itemProps50.xml" ContentType="application/vnd.openxmlformats-officedocument.customXmlProperties+xml"/>
  <Override PartName="/customXml/itemProps51.xml" ContentType="application/vnd.openxmlformats-officedocument.customXmlProperties+xml"/>
  <Override PartName="/customXml/itemProps52.xml" ContentType="application/vnd.openxmlformats-officedocument.customXmlProperties+xml"/>
  <Override PartName="/customXml/itemProps53.xml" ContentType="application/vnd.openxmlformats-officedocument.customXmlProperties+xml"/>
  <Override PartName="/customXml/itemProps54.xml" ContentType="application/vnd.openxmlformats-officedocument.customXmlProperties+xml"/>
  <Override PartName="/customXml/itemProps55.xml" ContentType="application/vnd.openxmlformats-officedocument.customXmlProperties+xml"/>
  <Override PartName="/customXml/itemProps56.xml" ContentType="application/vnd.openxmlformats-officedocument.customXmlProperties+xml"/>
  <Override PartName="/customXml/itemProps57.xml" ContentType="application/vnd.openxmlformats-officedocument.customXmlProperties+xml"/>
  <Override PartName="/customXml/itemProps58.xml" ContentType="application/vnd.openxmlformats-officedocument.customXmlProperties+xml"/>
  <Override PartName="/customXml/itemProps59.xml" ContentType="application/vnd.openxmlformats-officedocument.customXmlProperties+xml"/>
  <Override PartName="/customXml/itemProps60.xml" ContentType="application/vnd.openxmlformats-officedocument.customXmlProperties+xml"/>
  <Override PartName="/customXml/itemProps61.xml" ContentType="application/vnd.openxmlformats-officedocument.customXmlProperties+xml"/>
  <Override PartName="/customXml/itemProps62.xml" ContentType="application/vnd.openxmlformats-officedocument.customXmlProperties+xml"/>
  <Override PartName="/customXml/itemProps63.xml" ContentType="application/vnd.openxmlformats-officedocument.customXmlProperties+xml"/>
  <Override PartName="/customXml/itemProps64.xml" ContentType="application/vnd.openxmlformats-officedocument.customXmlProperties+xml"/>
  <Override PartName="/customXml/itemProps65.xml" ContentType="application/vnd.openxmlformats-officedocument.customXmlProperties+xml"/>
  <Override PartName="/customXml/itemProps66.xml" ContentType="application/vnd.openxmlformats-officedocument.customXmlProperties+xml"/>
  <Override PartName="/customXml/itemProps67.xml" ContentType="application/vnd.openxmlformats-officedocument.customXmlProperties+xml"/>
  <Override PartName="/customXml/itemProps68.xml" ContentType="application/vnd.openxmlformats-officedocument.customXmlProperties+xml"/>
  <Override PartName="/customXml/itemProps69.xml" ContentType="application/vnd.openxmlformats-officedocument.customXmlProperties+xml"/>
  <Override PartName="/customXml/itemProps70.xml" ContentType="application/vnd.openxmlformats-officedocument.customXmlProperties+xml"/>
  <Override PartName="/customXml/itemProps71.xml" ContentType="application/vnd.openxmlformats-officedocument.customXmlProperties+xml"/>
  <Override PartName="/customXml/itemProps72.xml" ContentType="application/vnd.openxmlformats-officedocument.customXmlProperties+xml"/>
  <Override PartName="/customXml/itemProps73.xml" ContentType="application/vnd.openxmlformats-officedocument.customXmlProperties+xml"/>
  <Override PartName="/customXml/itemProps74.xml" ContentType="application/vnd.openxmlformats-officedocument.customXmlProperties+xml"/>
  <Override PartName="/customXml/itemProps75.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3.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4.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5.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6.xml" ContentType="application/vnd.openxmlformats-officedocument.theme+xml"/>
  <Override PartName="/ppt/slideLayouts/slideLayout39.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76"/>
    <p:sldMasterId id="2147483662" r:id="rId77"/>
    <p:sldMasterId id="2147483670" r:id="rId78"/>
    <p:sldMasterId id="2147483676" r:id="rId79"/>
    <p:sldMasterId id="2147483684" r:id="rId80"/>
    <p:sldMasterId id="2147483689" r:id="rId81"/>
    <p:sldMasterId id="2147483692" r:id="rId82"/>
  </p:sldMasterIdLst>
  <p:notesMasterIdLst>
    <p:notesMasterId r:id="rId138"/>
  </p:notesMasterIdLst>
  <p:sldIdLst>
    <p:sldId id="256" r:id="rId83"/>
    <p:sldId id="270" r:id="rId84"/>
    <p:sldId id="257" r:id="rId85"/>
    <p:sldId id="271" r:id="rId86"/>
    <p:sldId id="308" r:id="rId87"/>
    <p:sldId id="309" r:id="rId88"/>
    <p:sldId id="302" r:id="rId89"/>
    <p:sldId id="304" r:id="rId90"/>
    <p:sldId id="272" r:id="rId91"/>
    <p:sldId id="273" r:id="rId92"/>
    <p:sldId id="274" r:id="rId93"/>
    <p:sldId id="275" r:id="rId94"/>
    <p:sldId id="276" r:id="rId95"/>
    <p:sldId id="277" r:id="rId96"/>
    <p:sldId id="278" r:id="rId97"/>
    <p:sldId id="279" r:id="rId98"/>
    <p:sldId id="298" r:id="rId99"/>
    <p:sldId id="299" r:id="rId100"/>
    <p:sldId id="300" r:id="rId101"/>
    <p:sldId id="280" r:id="rId102"/>
    <p:sldId id="281" r:id="rId103"/>
    <p:sldId id="282" r:id="rId104"/>
    <p:sldId id="283" r:id="rId105"/>
    <p:sldId id="284" r:id="rId106"/>
    <p:sldId id="285" r:id="rId107"/>
    <p:sldId id="286" r:id="rId108"/>
    <p:sldId id="287" r:id="rId109"/>
    <p:sldId id="288" r:id="rId110"/>
    <p:sldId id="305" r:id="rId111"/>
    <p:sldId id="289" r:id="rId112"/>
    <p:sldId id="303" r:id="rId113"/>
    <p:sldId id="290" r:id="rId114"/>
    <p:sldId id="307" r:id="rId115"/>
    <p:sldId id="291" r:id="rId116"/>
    <p:sldId id="311" r:id="rId117"/>
    <p:sldId id="312" r:id="rId118"/>
    <p:sldId id="313" r:id="rId119"/>
    <p:sldId id="314" r:id="rId120"/>
    <p:sldId id="315" r:id="rId121"/>
    <p:sldId id="316" r:id="rId122"/>
    <p:sldId id="317" r:id="rId123"/>
    <p:sldId id="318" r:id="rId124"/>
    <p:sldId id="319" r:id="rId125"/>
    <p:sldId id="259" r:id="rId126"/>
    <p:sldId id="310" r:id="rId127"/>
    <p:sldId id="264" r:id="rId128"/>
    <p:sldId id="265" r:id="rId129"/>
    <p:sldId id="263" r:id="rId130"/>
    <p:sldId id="266" r:id="rId131"/>
    <p:sldId id="267" r:id="rId132"/>
    <p:sldId id="268" r:id="rId133"/>
    <p:sldId id="260" r:id="rId134"/>
    <p:sldId id="261" r:id="rId135"/>
    <p:sldId id="258" r:id="rId136"/>
    <p:sldId id="297" r:id="rId1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4" autoAdjust="0"/>
    <p:restoredTop sz="94660"/>
  </p:normalViewPr>
  <p:slideViewPr>
    <p:cSldViewPr snapToGrid="0">
      <p:cViewPr varScale="1">
        <p:scale>
          <a:sx n="83" d="100"/>
          <a:sy n="83" d="100"/>
        </p:scale>
        <p:origin x="102" y="2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customXml" Target="../customXml/item26.xml"/><Relationship Id="rId117" Type="http://schemas.openxmlformats.org/officeDocument/2006/relationships/slide" Target="slides/slide35.xml"/><Relationship Id="rId21" Type="http://schemas.openxmlformats.org/officeDocument/2006/relationships/customXml" Target="../customXml/item21.xml"/><Relationship Id="rId42" Type="http://schemas.openxmlformats.org/officeDocument/2006/relationships/customXml" Target="../customXml/item42.xml"/><Relationship Id="rId47" Type="http://schemas.openxmlformats.org/officeDocument/2006/relationships/customXml" Target="../customXml/item47.xml"/><Relationship Id="rId63" Type="http://schemas.openxmlformats.org/officeDocument/2006/relationships/customXml" Target="../customXml/item63.xml"/><Relationship Id="rId68" Type="http://schemas.openxmlformats.org/officeDocument/2006/relationships/customXml" Target="../customXml/item68.xml"/><Relationship Id="rId84" Type="http://schemas.openxmlformats.org/officeDocument/2006/relationships/slide" Target="slides/slide2.xml"/><Relationship Id="rId89" Type="http://schemas.openxmlformats.org/officeDocument/2006/relationships/slide" Target="slides/slide7.xml"/><Relationship Id="rId112" Type="http://schemas.openxmlformats.org/officeDocument/2006/relationships/slide" Target="slides/slide30.xml"/><Relationship Id="rId133" Type="http://schemas.openxmlformats.org/officeDocument/2006/relationships/slide" Target="slides/slide51.xml"/><Relationship Id="rId138" Type="http://schemas.openxmlformats.org/officeDocument/2006/relationships/notesMaster" Target="notesMasters/notesMaster1.xml"/><Relationship Id="rId16" Type="http://schemas.openxmlformats.org/officeDocument/2006/relationships/customXml" Target="../customXml/item16.xml"/><Relationship Id="rId107" Type="http://schemas.openxmlformats.org/officeDocument/2006/relationships/slide" Target="slides/slide25.xml"/><Relationship Id="rId11" Type="http://schemas.openxmlformats.org/officeDocument/2006/relationships/customXml" Target="../customXml/item11.xml"/><Relationship Id="rId32" Type="http://schemas.openxmlformats.org/officeDocument/2006/relationships/customXml" Target="../customXml/item32.xml"/><Relationship Id="rId37" Type="http://schemas.openxmlformats.org/officeDocument/2006/relationships/customXml" Target="../customXml/item37.xml"/><Relationship Id="rId53" Type="http://schemas.openxmlformats.org/officeDocument/2006/relationships/customXml" Target="../customXml/item53.xml"/><Relationship Id="rId58" Type="http://schemas.openxmlformats.org/officeDocument/2006/relationships/customXml" Target="../customXml/item58.xml"/><Relationship Id="rId74" Type="http://schemas.openxmlformats.org/officeDocument/2006/relationships/customXml" Target="../customXml/item74.xml"/><Relationship Id="rId79" Type="http://schemas.openxmlformats.org/officeDocument/2006/relationships/slideMaster" Target="slideMasters/slideMaster4.xml"/><Relationship Id="rId102" Type="http://schemas.openxmlformats.org/officeDocument/2006/relationships/slide" Target="slides/slide20.xml"/><Relationship Id="rId123" Type="http://schemas.openxmlformats.org/officeDocument/2006/relationships/slide" Target="slides/slide41.xml"/><Relationship Id="rId128" Type="http://schemas.openxmlformats.org/officeDocument/2006/relationships/slide" Target="slides/slide46.xml"/><Relationship Id="rId5" Type="http://schemas.openxmlformats.org/officeDocument/2006/relationships/customXml" Target="../customXml/item5.xml"/><Relationship Id="rId90" Type="http://schemas.openxmlformats.org/officeDocument/2006/relationships/slide" Target="slides/slide8.xml"/><Relationship Id="rId95" Type="http://schemas.openxmlformats.org/officeDocument/2006/relationships/slide" Target="slides/slide13.xml"/><Relationship Id="rId22" Type="http://schemas.openxmlformats.org/officeDocument/2006/relationships/customXml" Target="../customXml/item22.xml"/><Relationship Id="rId27" Type="http://schemas.openxmlformats.org/officeDocument/2006/relationships/customXml" Target="../customXml/item27.xml"/><Relationship Id="rId43" Type="http://schemas.openxmlformats.org/officeDocument/2006/relationships/customXml" Target="../customXml/item43.xml"/><Relationship Id="rId48" Type="http://schemas.openxmlformats.org/officeDocument/2006/relationships/customXml" Target="../customXml/item48.xml"/><Relationship Id="rId64" Type="http://schemas.openxmlformats.org/officeDocument/2006/relationships/customXml" Target="../customXml/item64.xml"/><Relationship Id="rId69" Type="http://schemas.openxmlformats.org/officeDocument/2006/relationships/customXml" Target="../customXml/item69.xml"/><Relationship Id="rId113" Type="http://schemas.openxmlformats.org/officeDocument/2006/relationships/slide" Target="slides/slide31.xml"/><Relationship Id="rId118" Type="http://schemas.openxmlformats.org/officeDocument/2006/relationships/slide" Target="slides/slide36.xml"/><Relationship Id="rId134" Type="http://schemas.openxmlformats.org/officeDocument/2006/relationships/slide" Target="slides/slide52.xml"/><Relationship Id="rId139" Type="http://schemas.openxmlformats.org/officeDocument/2006/relationships/presProps" Target="presProps.xml"/><Relationship Id="rId8" Type="http://schemas.openxmlformats.org/officeDocument/2006/relationships/customXml" Target="../customXml/item8.xml"/><Relationship Id="rId51" Type="http://schemas.openxmlformats.org/officeDocument/2006/relationships/customXml" Target="../customXml/item51.xml"/><Relationship Id="rId72" Type="http://schemas.openxmlformats.org/officeDocument/2006/relationships/customXml" Target="../customXml/item72.xml"/><Relationship Id="rId80" Type="http://schemas.openxmlformats.org/officeDocument/2006/relationships/slideMaster" Target="slideMasters/slideMaster5.xml"/><Relationship Id="rId85" Type="http://schemas.openxmlformats.org/officeDocument/2006/relationships/slide" Target="slides/slide3.xml"/><Relationship Id="rId93" Type="http://schemas.openxmlformats.org/officeDocument/2006/relationships/slide" Target="slides/slide11.xml"/><Relationship Id="rId98" Type="http://schemas.openxmlformats.org/officeDocument/2006/relationships/slide" Target="slides/slide16.xml"/><Relationship Id="rId121" Type="http://schemas.openxmlformats.org/officeDocument/2006/relationships/slide" Target="slides/slide39.xml"/><Relationship Id="rId142"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customXml" Target="../customXml/item12.xml"/><Relationship Id="rId17" Type="http://schemas.openxmlformats.org/officeDocument/2006/relationships/customXml" Target="../customXml/item17.xml"/><Relationship Id="rId25" Type="http://schemas.openxmlformats.org/officeDocument/2006/relationships/customXml" Target="../customXml/item25.xml"/><Relationship Id="rId33" Type="http://schemas.openxmlformats.org/officeDocument/2006/relationships/customXml" Target="../customXml/item33.xml"/><Relationship Id="rId38" Type="http://schemas.openxmlformats.org/officeDocument/2006/relationships/customXml" Target="../customXml/item38.xml"/><Relationship Id="rId46" Type="http://schemas.openxmlformats.org/officeDocument/2006/relationships/customXml" Target="../customXml/item46.xml"/><Relationship Id="rId59" Type="http://schemas.openxmlformats.org/officeDocument/2006/relationships/customXml" Target="../customXml/item59.xml"/><Relationship Id="rId67" Type="http://schemas.openxmlformats.org/officeDocument/2006/relationships/customXml" Target="../customXml/item67.xml"/><Relationship Id="rId103" Type="http://schemas.openxmlformats.org/officeDocument/2006/relationships/slide" Target="slides/slide21.xml"/><Relationship Id="rId108" Type="http://schemas.openxmlformats.org/officeDocument/2006/relationships/slide" Target="slides/slide26.xml"/><Relationship Id="rId116" Type="http://schemas.openxmlformats.org/officeDocument/2006/relationships/slide" Target="slides/slide34.xml"/><Relationship Id="rId124" Type="http://schemas.openxmlformats.org/officeDocument/2006/relationships/slide" Target="slides/slide42.xml"/><Relationship Id="rId129" Type="http://schemas.openxmlformats.org/officeDocument/2006/relationships/slide" Target="slides/slide47.xml"/><Relationship Id="rId137" Type="http://schemas.openxmlformats.org/officeDocument/2006/relationships/slide" Target="slides/slide55.xml"/><Relationship Id="rId20" Type="http://schemas.openxmlformats.org/officeDocument/2006/relationships/customXml" Target="../customXml/item20.xml"/><Relationship Id="rId41" Type="http://schemas.openxmlformats.org/officeDocument/2006/relationships/customXml" Target="../customXml/item41.xml"/><Relationship Id="rId54" Type="http://schemas.openxmlformats.org/officeDocument/2006/relationships/customXml" Target="../customXml/item54.xml"/><Relationship Id="rId62" Type="http://schemas.openxmlformats.org/officeDocument/2006/relationships/customXml" Target="../customXml/item62.xml"/><Relationship Id="rId70" Type="http://schemas.openxmlformats.org/officeDocument/2006/relationships/customXml" Target="../customXml/item70.xml"/><Relationship Id="rId75" Type="http://schemas.openxmlformats.org/officeDocument/2006/relationships/customXml" Target="../customXml/item75.xml"/><Relationship Id="rId83" Type="http://schemas.openxmlformats.org/officeDocument/2006/relationships/slide" Target="slides/slide1.xml"/><Relationship Id="rId88" Type="http://schemas.openxmlformats.org/officeDocument/2006/relationships/slide" Target="slides/slide6.xml"/><Relationship Id="rId91" Type="http://schemas.openxmlformats.org/officeDocument/2006/relationships/slide" Target="slides/slide9.xml"/><Relationship Id="rId96" Type="http://schemas.openxmlformats.org/officeDocument/2006/relationships/slide" Target="slides/slide14.xml"/><Relationship Id="rId111" Type="http://schemas.openxmlformats.org/officeDocument/2006/relationships/slide" Target="slides/slide29.xml"/><Relationship Id="rId132" Type="http://schemas.openxmlformats.org/officeDocument/2006/relationships/slide" Target="slides/slide50.xml"/><Relationship Id="rId14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customXml" Target="../customXml/item6.xml"/><Relationship Id="rId15" Type="http://schemas.openxmlformats.org/officeDocument/2006/relationships/customXml" Target="../customXml/item15.xml"/><Relationship Id="rId23" Type="http://schemas.openxmlformats.org/officeDocument/2006/relationships/customXml" Target="../customXml/item23.xml"/><Relationship Id="rId28" Type="http://schemas.openxmlformats.org/officeDocument/2006/relationships/customXml" Target="../customXml/item28.xml"/><Relationship Id="rId36" Type="http://schemas.openxmlformats.org/officeDocument/2006/relationships/customXml" Target="../customXml/item36.xml"/><Relationship Id="rId49" Type="http://schemas.openxmlformats.org/officeDocument/2006/relationships/customXml" Target="../customXml/item49.xml"/><Relationship Id="rId57" Type="http://schemas.openxmlformats.org/officeDocument/2006/relationships/customXml" Target="../customXml/item57.xml"/><Relationship Id="rId106" Type="http://schemas.openxmlformats.org/officeDocument/2006/relationships/slide" Target="slides/slide24.xml"/><Relationship Id="rId114" Type="http://schemas.openxmlformats.org/officeDocument/2006/relationships/slide" Target="slides/slide32.xml"/><Relationship Id="rId119" Type="http://schemas.openxmlformats.org/officeDocument/2006/relationships/slide" Target="slides/slide37.xml"/><Relationship Id="rId127" Type="http://schemas.openxmlformats.org/officeDocument/2006/relationships/slide" Target="slides/slide45.xml"/><Relationship Id="rId10" Type="http://schemas.openxmlformats.org/officeDocument/2006/relationships/customXml" Target="../customXml/item10.xml"/><Relationship Id="rId31" Type="http://schemas.openxmlformats.org/officeDocument/2006/relationships/customXml" Target="../customXml/item31.xml"/><Relationship Id="rId44" Type="http://schemas.openxmlformats.org/officeDocument/2006/relationships/customXml" Target="../customXml/item44.xml"/><Relationship Id="rId52" Type="http://schemas.openxmlformats.org/officeDocument/2006/relationships/customXml" Target="../customXml/item52.xml"/><Relationship Id="rId60" Type="http://schemas.openxmlformats.org/officeDocument/2006/relationships/customXml" Target="../customXml/item60.xml"/><Relationship Id="rId65" Type="http://schemas.openxmlformats.org/officeDocument/2006/relationships/customXml" Target="../customXml/item65.xml"/><Relationship Id="rId73" Type="http://schemas.openxmlformats.org/officeDocument/2006/relationships/customXml" Target="../customXml/item73.xml"/><Relationship Id="rId78" Type="http://schemas.openxmlformats.org/officeDocument/2006/relationships/slideMaster" Target="slideMasters/slideMaster3.xml"/><Relationship Id="rId81" Type="http://schemas.openxmlformats.org/officeDocument/2006/relationships/slideMaster" Target="slideMasters/slideMaster6.xml"/><Relationship Id="rId86" Type="http://schemas.openxmlformats.org/officeDocument/2006/relationships/slide" Target="slides/slide4.xml"/><Relationship Id="rId94" Type="http://schemas.openxmlformats.org/officeDocument/2006/relationships/slide" Target="slides/slide12.xml"/><Relationship Id="rId99" Type="http://schemas.openxmlformats.org/officeDocument/2006/relationships/slide" Target="slides/slide17.xml"/><Relationship Id="rId101" Type="http://schemas.openxmlformats.org/officeDocument/2006/relationships/slide" Target="slides/slide19.xml"/><Relationship Id="rId122" Type="http://schemas.openxmlformats.org/officeDocument/2006/relationships/slide" Target="slides/slide40.xml"/><Relationship Id="rId130" Type="http://schemas.openxmlformats.org/officeDocument/2006/relationships/slide" Target="slides/slide48.xml"/><Relationship Id="rId135" Type="http://schemas.openxmlformats.org/officeDocument/2006/relationships/slide" Target="slides/slide53.xml"/><Relationship Id="rId4" Type="http://schemas.openxmlformats.org/officeDocument/2006/relationships/customXml" Target="../customXml/item4.xml"/><Relationship Id="rId9" Type="http://schemas.openxmlformats.org/officeDocument/2006/relationships/customXml" Target="../customXml/item9.xml"/><Relationship Id="rId13" Type="http://schemas.openxmlformats.org/officeDocument/2006/relationships/customXml" Target="../customXml/item13.xml"/><Relationship Id="rId18" Type="http://schemas.openxmlformats.org/officeDocument/2006/relationships/customXml" Target="../customXml/item18.xml"/><Relationship Id="rId39" Type="http://schemas.openxmlformats.org/officeDocument/2006/relationships/customXml" Target="../customXml/item39.xml"/><Relationship Id="rId109" Type="http://schemas.openxmlformats.org/officeDocument/2006/relationships/slide" Target="slides/slide27.xml"/><Relationship Id="rId34" Type="http://schemas.openxmlformats.org/officeDocument/2006/relationships/customXml" Target="../customXml/item34.xml"/><Relationship Id="rId50" Type="http://schemas.openxmlformats.org/officeDocument/2006/relationships/customXml" Target="../customXml/item50.xml"/><Relationship Id="rId55" Type="http://schemas.openxmlformats.org/officeDocument/2006/relationships/customXml" Target="../customXml/item55.xml"/><Relationship Id="rId76" Type="http://schemas.openxmlformats.org/officeDocument/2006/relationships/slideMaster" Target="slideMasters/slideMaster1.xml"/><Relationship Id="rId97" Type="http://schemas.openxmlformats.org/officeDocument/2006/relationships/slide" Target="slides/slide15.xml"/><Relationship Id="rId104" Type="http://schemas.openxmlformats.org/officeDocument/2006/relationships/slide" Target="slides/slide22.xml"/><Relationship Id="rId120" Type="http://schemas.openxmlformats.org/officeDocument/2006/relationships/slide" Target="slides/slide38.xml"/><Relationship Id="rId125" Type="http://schemas.openxmlformats.org/officeDocument/2006/relationships/slide" Target="slides/slide43.xml"/><Relationship Id="rId141" Type="http://schemas.openxmlformats.org/officeDocument/2006/relationships/theme" Target="theme/theme1.xml"/><Relationship Id="rId7" Type="http://schemas.openxmlformats.org/officeDocument/2006/relationships/customXml" Target="../customXml/item7.xml"/><Relationship Id="rId71" Type="http://schemas.openxmlformats.org/officeDocument/2006/relationships/customXml" Target="../customXml/item71.xml"/><Relationship Id="rId92" Type="http://schemas.openxmlformats.org/officeDocument/2006/relationships/slide" Target="slides/slide10.xml"/><Relationship Id="rId2" Type="http://schemas.openxmlformats.org/officeDocument/2006/relationships/customXml" Target="../customXml/item2.xml"/><Relationship Id="rId29" Type="http://schemas.openxmlformats.org/officeDocument/2006/relationships/customXml" Target="../customXml/item29.xml"/><Relationship Id="rId24" Type="http://schemas.openxmlformats.org/officeDocument/2006/relationships/customXml" Target="../customXml/item24.xml"/><Relationship Id="rId40" Type="http://schemas.openxmlformats.org/officeDocument/2006/relationships/customXml" Target="../customXml/item40.xml"/><Relationship Id="rId45" Type="http://schemas.openxmlformats.org/officeDocument/2006/relationships/customXml" Target="../customXml/item45.xml"/><Relationship Id="rId66" Type="http://schemas.openxmlformats.org/officeDocument/2006/relationships/customXml" Target="../customXml/item66.xml"/><Relationship Id="rId87" Type="http://schemas.openxmlformats.org/officeDocument/2006/relationships/slide" Target="slides/slide5.xml"/><Relationship Id="rId110" Type="http://schemas.openxmlformats.org/officeDocument/2006/relationships/slide" Target="slides/slide28.xml"/><Relationship Id="rId115" Type="http://schemas.openxmlformats.org/officeDocument/2006/relationships/slide" Target="slides/slide33.xml"/><Relationship Id="rId131" Type="http://schemas.openxmlformats.org/officeDocument/2006/relationships/slide" Target="slides/slide49.xml"/><Relationship Id="rId136" Type="http://schemas.openxmlformats.org/officeDocument/2006/relationships/slide" Target="slides/slide54.xml"/><Relationship Id="rId61" Type="http://schemas.openxmlformats.org/officeDocument/2006/relationships/customXml" Target="../customXml/item61.xml"/><Relationship Id="rId82" Type="http://schemas.openxmlformats.org/officeDocument/2006/relationships/slideMaster" Target="slideMasters/slideMaster7.xml"/><Relationship Id="rId19" Type="http://schemas.openxmlformats.org/officeDocument/2006/relationships/customXml" Target="../customXml/item19.xml"/><Relationship Id="rId14" Type="http://schemas.openxmlformats.org/officeDocument/2006/relationships/customXml" Target="../customXml/item14.xml"/><Relationship Id="rId30" Type="http://schemas.openxmlformats.org/officeDocument/2006/relationships/customXml" Target="../customXml/item30.xml"/><Relationship Id="rId35" Type="http://schemas.openxmlformats.org/officeDocument/2006/relationships/customXml" Target="../customXml/item35.xml"/><Relationship Id="rId56" Type="http://schemas.openxmlformats.org/officeDocument/2006/relationships/customXml" Target="../customXml/item56.xml"/><Relationship Id="rId77" Type="http://schemas.openxmlformats.org/officeDocument/2006/relationships/slideMaster" Target="slideMasters/slideMaster2.xml"/><Relationship Id="rId100" Type="http://schemas.openxmlformats.org/officeDocument/2006/relationships/slide" Target="slides/slide18.xml"/><Relationship Id="rId105" Type="http://schemas.openxmlformats.org/officeDocument/2006/relationships/slide" Target="slides/slide23.xml"/><Relationship Id="rId126" Type="http://schemas.openxmlformats.org/officeDocument/2006/relationships/slide" Target="slides/slide4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E1218AB-158E-461E-8B33-74769EA21A66}" type="datetimeFigureOut">
              <a:rPr lang="en-US" smtClean="0"/>
              <a:t>1/16/2014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AE50D77-8AD9-4F63-AA29-4E22E9AB0106}" type="slidenum">
              <a:rPr lang="en-US" smtClean="0"/>
              <a:t>‹#›</a:t>
            </a:fld>
            <a:endParaRPr lang="en-US"/>
          </a:p>
        </p:txBody>
      </p:sp>
    </p:spTree>
    <p:extLst>
      <p:ext uri="{BB962C8B-B14F-4D97-AF65-F5344CB8AC3E}">
        <p14:creationId xmlns:p14="http://schemas.microsoft.com/office/powerpoint/2010/main" val="39063400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Tree>
    <p:extLst>
      <p:ext uri="{BB962C8B-B14F-4D97-AF65-F5344CB8AC3E}">
        <p14:creationId xmlns:p14="http://schemas.microsoft.com/office/powerpoint/2010/main" val="26505195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While we</a:t>
            </a:r>
            <a:r>
              <a:rPr lang="en-US" baseline="0" dirty="0" smtClean="0"/>
              <a:t> often think in terms of requirements and backlogs, our users, our customers simple think in wishes.</a:t>
            </a:r>
          </a:p>
          <a:p>
            <a:r>
              <a:rPr lang="en-US" baseline="0" dirty="0" smtClean="0"/>
              <a:t>Using Team Foundation Server 2012, it’s easy to quickly capture these wishes.</a:t>
            </a:r>
          </a:p>
          <a:p>
            <a:r>
              <a:rPr lang="en-US" baseline="0" dirty="0" smtClean="0"/>
              <a:t>Once captured, you can refine the requests.</a:t>
            </a:r>
          </a:p>
          <a:p>
            <a:r>
              <a:rPr lang="en-US" baseline="0" dirty="0" smtClean="0"/>
              <a:t>You can then use the new Storyboarding feature with PowerPoint to provide a visualization what you think your customers want.</a:t>
            </a:r>
          </a:p>
          <a:p>
            <a:r>
              <a:rPr lang="en-US" baseline="0" dirty="0" smtClean="0"/>
              <a:t>Finally, as you’re delivery pieces of their vision, you can get feedback using the new rich feedback tool.</a:t>
            </a:r>
          </a:p>
          <a:p>
            <a:r>
              <a:rPr lang="en-US" baseline="0" dirty="0" smtClean="0"/>
              <a:t>You create a continuous feedback loop of wish fulfillment.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55</a:t>
            </a:fld>
            <a:endParaRPr lang="en-US" dirty="0"/>
          </a:p>
        </p:txBody>
      </p:sp>
    </p:spTree>
    <p:extLst>
      <p:ext uri="{BB962C8B-B14F-4D97-AF65-F5344CB8AC3E}">
        <p14:creationId xmlns:p14="http://schemas.microsoft.com/office/powerpoint/2010/main" val="18756364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Check with marketing for existing talking points.</a:t>
            </a:r>
          </a:p>
        </p:txBody>
      </p:sp>
      <p:sp>
        <p:nvSpPr>
          <p:cNvPr id="4" name="Slide Number Placeholder 3"/>
          <p:cNvSpPr>
            <a:spLocks noGrp="1"/>
          </p:cNvSpPr>
          <p:nvPr>
            <p:ph type="sldNum" sz="quarter" idx="10"/>
          </p:nvPr>
        </p:nvSpPr>
        <p:spPr/>
        <p:txBody>
          <a:bodyPr/>
          <a:lstStyle/>
          <a:p>
            <a:fld id="{89D5A5AB-9D22-4354-8089-2AE811D4E282}" type="slidenum">
              <a:rPr lang="en-US" smtClean="0">
                <a:solidFill>
                  <a:prstClr val="black"/>
                </a:solidFill>
              </a:rPr>
              <a:pPr/>
              <a:t>15</a:t>
            </a:fld>
            <a:endParaRPr lang="en-US" dirty="0">
              <a:solidFill>
                <a:prstClr val="black"/>
              </a:solidFill>
            </a:endParaRPr>
          </a:p>
        </p:txBody>
      </p:sp>
    </p:spTree>
    <p:extLst>
      <p:ext uri="{BB962C8B-B14F-4D97-AF65-F5344CB8AC3E}">
        <p14:creationId xmlns:p14="http://schemas.microsoft.com/office/powerpoint/2010/main" val="40489876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BDO</a:t>
            </a:r>
            <a:r>
              <a:rPr lang="en-US" baseline="0" dirty="0" smtClean="0"/>
              <a:t>, </a:t>
            </a:r>
            <a:r>
              <a:rPr lang="en-US" baseline="0" dirty="0" err="1" smtClean="0"/>
              <a:t>PointWest</a:t>
            </a:r>
            <a:r>
              <a:rPr lang="en-US" baseline="0" dirty="0" smtClean="0"/>
              <a:t>, Chevron, JPMorgan, Accenture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16</a:t>
            </a:fld>
            <a:endParaRPr lang="en-US" dirty="0"/>
          </a:p>
        </p:txBody>
      </p:sp>
    </p:spTree>
    <p:extLst>
      <p:ext uri="{BB962C8B-B14F-4D97-AF65-F5344CB8AC3E}">
        <p14:creationId xmlns:p14="http://schemas.microsoft.com/office/powerpoint/2010/main" val="37955598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Scrumm</a:t>
            </a:r>
            <a:r>
              <a:rPr lang="en-US" dirty="0" smtClean="0"/>
              <a:t> principles</a:t>
            </a:r>
          </a:p>
          <a:p>
            <a:pPr marL="171450" indent="-171450">
              <a:buFont typeface="Arial" pitchFamily="34" charset="0"/>
              <a:buChar char="•"/>
            </a:pPr>
            <a:r>
              <a:rPr lang="en-US" dirty="0" smtClean="0"/>
              <a:t>Start when you have enough</a:t>
            </a:r>
            <a:r>
              <a:rPr lang="en-US" baseline="0" dirty="0" smtClean="0"/>
              <a:t> requirements</a:t>
            </a:r>
          </a:p>
          <a:p>
            <a:pPr marL="171450" indent="-171450">
              <a:buFont typeface="Arial" pitchFamily="34" charset="0"/>
              <a:buChar char="•"/>
            </a:pPr>
            <a:r>
              <a:rPr lang="en-US" baseline="0" dirty="0" smtClean="0"/>
              <a:t>Sprints should be short</a:t>
            </a:r>
          </a:p>
          <a:p>
            <a:pPr marL="171450" indent="-171450">
              <a:buFont typeface="Arial" pitchFamily="34" charset="0"/>
              <a:buChar char="•"/>
            </a:pPr>
            <a:r>
              <a:rPr lang="en-US" baseline="0" dirty="0" smtClean="0"/>
              <a:t>Continuous Integration</a:t>
            </a:r>
          </a:p>
          <a:p>
            <a:pPr marL="171450" indent="-171450">
              <a:buFont typeface="Arial" pitchFamily="34" charset="0"/>
              <a:buChar char="•"/>
            </a:pPr>
            <a:r>
              <a:rPr lang="en-US" baseline="0" dirty="0" smtClean="0"/>
              <a:t>At the end of each sprint, the presentation is not a </a:t>
            </a:r>
            <a:r>
              <a:rPr lang="en-US" baseline="0" dirty="0" err="1" smtClean="0"/>
              <a:t>powerpoint</a:t>
            </a:r>
            <a:r>
              <a:rPr lang="en-US" baseline="0" dirty="0" smtClean="0"/>
              <a:t> but a working piece of software.</a:t>
            </a:r>
          </a:p>
          <a:p>
            <a:pPr marL="384431" lvl="1" indent="-171450">
              <a:buFont typeface="Arial" pitchFamily="34" charset="0"/>
              <a:buChar char="•"/>
            </a:pPr>
            <a:r>
              <a:rPr lang="en-US" baseline="0" dirty="0" smtClean="0"/>
              <a:t>It may not be complete</a:t>
            </a:r>
          </a:p>
          <a:p>
            <a:pPr marL="384431" lvl="1" indent="-171450">
              <a:buFont typeface="Arial" pitchFamily="34" charset="0"/>
              <a:buChar char="•"/>
            </a:pPr>
            <a:r>
              <a:rPr lang="en-US" baseline="0" dirty="0" smtClean="0"/>
              <a:t>But it has to build</a:t>
            </a:r>
          </a:p>
          <a:p>
            <a:pPr marL="384431" lvl="1" indent="-171450">
              <a:buFont typeface="Arial" pitchFamily="34" charset="0"/>
              <a:buChar char="•"/>
            </a:pP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27</a:t>
            </a:fld>
            <a:endParaRPr lang="en-US" dirty="0"/>
          </a:p>
        </p:txBody>
      </p:sp>
    </p:spTree>
    <p:extLst>
      <p:ext uri="{BB962C8B-B14F-4D97-AF65-F5344CB8AC3E}">
        <p14:creationId xmlns:p14="http://schemas.microsoft.com/office/powerpoint/2010/main" val="16267915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Check with marketing for existing talking points.</a:t>
            </a:r>
          </a:p>
          <a:p>
            <a:endParaRPr lang="en-US" dirty="0"/>
          </a:p>
        </p:txBody>
      </p:sp>
      <p:sp>
        <p:nvSpPr>
          <p:cNvPr id="4" name="Slide Number Placeholder 3"/>
          <p:cNvSpPr>
            <a:spLocks noGrp="1"/>
          </p:cNvSpPr>
          <p:nvPr>
            <p:ph type="sldNum" sz="quarter" idx="10"/>
          </p:nvPr>
        </p:nvSpPr>
        <p:spPr/>
        <p:txBody>
          <a:bodyPr/>
          <a:lstStyle/>
          <a:p>
            <a:fld id="{DA42D7F6-C015-48C2-88E3-F02AACA39810}" type="slidenum">
              <a:rPr lang="en-US" smtClean="0">
                <a:solidFill>
                  <a:prstClr val="black"/>
                </a:solidFill>
              </a:rPr>
              <a:pPr/>
              <a:t>30</a:t>
            </a:fld>
            <a:endParaRPr lang="en-US">
              <a:solidFill>
                <a:prstClr val="black"/>
              </a:solidFill>
            </a:endParaRPr>
          </a:p>
        </p:txBody>
      </p:sp>
    </p:spTree>
    <p:extLst>
      <p:ext uri="{BB962C8B-B14F-4D97-AF65-F5344CB8AC3E}">
        <p14:creationId xmlns:p14="http://schemas.microsoft.com/office/powerpoint/2010/main" val="1980687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Check with marketing for existing talking points.</a:t>
            </a:r>
          </a:p>
          <a:p>
            <a:endParaRPr lang="en-US" dirty="0"/>
          </a:p>
        </p:txBody>
      </p:sp>
      <p:sp>
        <p:nvSpPr>
          <p:cNvPr id="4" name="Slide Number Placeholder 3"/>
          <p:cNvSpPr>
            <a:spLocks noGrp="1"/>
          </p:cNvSpPr>
          <p:nvPr>
            <p:ph type="sldNum" sz="quarter" idx="10"/>
          </p:nvPr>
        </p:nvSpPr>
        <p:spPr/>
        <p:txBody>
          <a:bodyPr/>
          <a:lstStyle/>
          <a:p>
            <a:fld id="{DA42D7F6-C015-48C2-88E3-F02AACA39810}" type="slidenum">
              <a:rPr lang="en-US" smtClean="0">
                <a:solidFill>
                  <a:prstClr val="black"/>
                </a:solidFill>
              </a:rPr>
              <a:pPr/>
              <a:t>32</a:t>
            </a:fld>
            <a:endParaRPr lang="en-US">
              <a:solidFill>
                <a:prstClr val="black"/>
              </a:solidFill>
            </a:endParaRPr>
          </a:p>
        </p:txBody>
      </p:sp>
    </p:spTree>
    <p:extLst>
      <p:ext uri="{BB962C8B-B14F-4D97-AF65-F5344CB8AC3E}">
        <p14:creationId xmlns:p14="http://schemas.microsoft.com/office/powerpoint/2010/main" val="37495231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i="1" dirty="0" smtClean="0">
                <a:latin typeface="Times" pitchFamily="18" charset="0"/>
              </a:rPr>
              <a:t>This graphic was published by Gartner, Inc. as part of a larger research document and should be evaluated in the context of the entire document. The Gartner document is available upon request from Microsoft</a:t>
            </a:r>
            <a:endParaRPr lang="en-US" sz="900" dirty="0" smtClean="0">
              <a:latin typeface="Times" pitchFamily="18" charset="0"/>
            </a:endParaRPr>
          </a:p>
          <a:p>
            <a:r>
              <a:rPr lang="en-US" sz="900" i="1" dirty="0" smtClean="0">
                <a:latin typeface="Times" pitchFamily="18" charset="0"/>
              </a:rPr>
              <a:t> </a:t>
            </a:r>
            <a:endParaRPr lang="en-US" sz="900" dirty="0" smtClean="0">
              <a:latin typeface="Times" pitchFamily="18" charset="0"/>
            </a:endParaRPr>
          </a:p>
          <a:p>
            <a:r>
              <a:rPr lang="en-US" sz="900" i="1" dirty="0" smtClean="0">
                <a:latin typeface="Times" pitchFamily="18" charset="0"/>
              </a:rPr>
              <a:t> </a:t>
            </a:r>
            <a:endParaRPr lang="en-US" sz="900" dirty="0" smtClean="0">
              <a:latin typeface="Times" pitchFamily="18" charset="0"/>
            </a:endParaRPr>
          </a:p>
          <a:p>
            <a:r>
              <a:rPr lang="en-US" sz="900" i="1" dirty="0" smtClean="0">
                <a:latin typeface="Times" pitchFamily="18" charset="0"/>
              </a:rPr>
              <a:t>*Gartner does not endorse any vendor, product or service depicted in its research publications, and does not advise technology users to select only those vendors with the highest ratings. Gartner research publications consist of the opinions of Gartner's research organization and should not be construed as statements of fact. Gartner disclaims all warranties, expressed or implied, with respect to this research, including any warranties of merchantability or fitness for a particular purpose</a:t>
            </a:r>
            <a:endParaRPr lang="en-US" sz="900" dirty="0" smtClean="0">
              <a:latin typeface="Times" pitchFamily="18" charset="0"/>
            </a:endParaRPr>
          </a:p>
          <a:p>
            <a:endParaRPr lang="en-US" dirty="0" smtClean="0"/>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Presenter TODO : </a:t>
            </a:r>
          </a:p>
          <a:p>
            <a:pPr marL="171450" indent="-171450">
              <a:buFont typeface="Arial" pitchFamily="34" charset="0"/>
              <a:buChar char="•"/>
            </a:pPr>
            <a:r>
              <a:rPr lang="en-US" dirty="0" smtClean="0"/>
              <a:t>Key point here is that we take supporting organizations</a:t>
            </a:r>
            <a:r>
              <a:rPr lang="en-US" baseline="0" dirty="0" smtClean="0"/>
              <a:t> to be more productive and reduce waste in their development processes.  Based on our ALM work Visual Studio is in the “leaders” quadrant of the “Magic Quadrant for Application Lifecycle Management”</a:t>
            </a:r>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Visual Studio 11</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endParaRPr>
          </a:p>
        </p:txBody>
      </p:sp>
      <p:sp>
        <p:nvSpPr>
          <p:cNvPr id="6" name="Date Placeholder 5"/>
          <p:cNvSpPr>
            <a:spLocks noGrp="1"/>
          </p:cNvSpPr>
          <p:nvPr>
            <p:ph type="dt" idx="12"/>
          </p:nvPr>
        </p:nvSpPr>
        <p:spPr/>
        <p:txBody>
          <a:bodyPr/>
          <a:lstStyle/>
          <a:p>
            <a:fld id="{4026B586-3F0A-4ABC-80D0-DC9C70BB5BE3}" type="datetime1">
              <a:rPr lang="en-US" smtClean="0">
                <a:solidFill>
                  <a:prstClr val="black"/>
                </a:solidFill>
              </a:rPr>
              <a:pPr/>
              <a:t>1/16/2014</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33</a:t>
            </a:fld>
            <a:endParaRPr lang="en-US" dirty="0">
              <a:solidFill>
                <a:prstClr val="black"/>
              </a:solidFill>
            </a:endParaRPr>
          </a:p>
        </p:txBody>
      </p:sp>
    </p:spTree>
    <p:extLst>
      <p:ext uri="{BB962C8B-B14F-4D97-AF65-F5344CB8AC3E}">
        <p14:creationId xmlns:p14="http://schemas.microsoft.com/office/powerpoint/2010/main" val="12850037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Create a story board from scratch</a:t>
            </a:r>
          </a:p>
          <a:p>
            <a:r>
              <a:rPr lang="en-US" dirty="0" smtClean="0"/>
              <a:t>Open up</a:t>
            </a:r>
            <a:r>
              <a:rPr lang="en-US" baseline="0" dirty="0" smtClean="0"/>
              <a:t> </a:t>
            </a:r>
            <a:r>
              <a:rPr lang="en-US" baseline="0" dirty="0" err="1" smtClean="0"/>
              <a:t>Fabrikam</a:t>
            </a:r>
            <a:r>
              <a:rPr lang="en-US" baseline="0" dirty="0" smtClean="0"/>
              <a:t> Project Portal</a:t>
            </a:r>
          </a:p>
          <a:p>
            <a:r>
              <a:rPr lang="en-US" baseline="0" dirty="0" smtClean="0"/>
              <a:t>Go to Shared Documents</a:t>
            </a:r>
          </a:p>
          <a:p>
            <a:r>
              <a:rPr lang="en-US" baseline="0" dirty="0" smtClean="0"/>
              <a:t>Open Storyboard</a:t>
            </a:r>
          </a:p>
          <a:p>
            <a:r>
              <a:rPr lang="en-US" baseline="0" dirty="0" smtClean="0"/>
              <a:t>Play Story Board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34</a:t>
            </a:fld>
            <a:endParaRPr lang="en-US" dirty="0"/>
          </a:p>
        </p:txBody>
      </p:sp>
    </p:spTree>
    <p:extLst>
      <p:ext uri="{BB962C8B-B14F-4D97-AF65-F5344CB8AC3E}">
        <p14:creationId xmlns:p14="http://schemas.microsoft.com/office/powerpoint/2010/main" val="15804729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9300EAD-471F-4167-8F19-70DD6DFFA2B7}" type="slidenum">
              <a:rPr lang="en-US" smtClean="0">
                <a:solidFill>
                  <a:prstClr val="black"/>
                </a:solidFill>
              </a:rPr>
              <a:pPr/>
              <a:t>42</a:t>
            </a:fld>
            <a:endParaRPr lang="en-US">
              <a:solidFill>
                <a:prstClr val="black"/>
              </a:solidFill>
            </a:endParaRPr>
          </a:p>
        </p:txBody>
      </p:sp>
    </p:spTree>
    <p:extLst>
      <p:ext uri="{BB962C8B-B14F-4D97-AF65-F5344CB8AC3E}">
        <p14:creationId xmlns:p14="http://schemas.microsoft.com/office/powerpoint/2010/main" val="1346983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Master" Target="../slideMasters/slideMaster3.xml"/><Relationship Id="rId4" Type="http://schemas.openxmlformats.org/officeDocument/2006/relationships/image" Target="../media/image2.wmf"/></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image" Target="../media/image1.jpg"/><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image" Target="../media/image3.jpg"/><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8" Type="http://schemas.openxmlformats.org/officeDocument/2006/relationships/customXml" Target="../../customXml/item26.xml"/><Relationship Id="rId13" Type="http://schemas.openxmlformats.org/officeDocument/2006/relationships/image" Target="../media/image19.png"/><Relationship Id="rId3" Type="http://schemas.openxmlformats.org/officeDocument/2006/relationships/customXml" Target="../../customXml/item21.xml"/><Relationship Id="rId7" Type="http://schemas.openxmlformats.org/officeDocument/2006/relationships/customXml" Target="../../customXml/item25.xml"/><Relationship Id="rId12" Type="http://schemas.microsoft.com/office/2007/relationships/hdphoto" Target="../media/hdphoto1.wdp"/><Relationship Id="rId17" Type="http://schemas.openxmlformats.org/officeDocument/2006/relationships/image" Target="../media/image23.png"/><Relationship Id="rId2" Type="http://schemas.openxmlformats.org/officeDocument/2006/relationships/customXml" Target="../../customXml/item20.xml"/><Relationship Id="rId16" Type="http://schemas.openxmlformats.org/officeDocument/2006/relationships/image" Target="../media/image22.png"/><Relationship Id="rId1" Type="http://schemas.openxmlformats.org/officeDocument/2006/relationships/customXml" Target="../../customXml/item19.xml"/><Relationship Id="rId6" Type="http://schemas.openxmlformats.org/officeDocument/2006/relationships/customXml" Target="../../customXml/item24.xml"/><Relationship Id="rId11" Type="http://schemas.openxmlformats.org/officeDocument/2006/relationships/image" Target="../media/image18.png"/><Relationship Id="rId5" Type="http://schemas.openxmlformats.org/officeDocument/2006/relationships/customXml" Target="../../customXml/item23.xml"/><Relationship Id="rId15" Type="http://schemas.openxmlformats.org/officeDocument/2006/relationships/image" Target="../media/image21.png"/><Relationship Id="rId10" Type="http://schemas.openxmlformats.org/officeDocument/2006/relationships/slideMaster" Target="../slideMasters/slideMaster5.xml"/><Relationship Id="rId4" Type="http://schemas.openxmlformats.org/officeDocument/2006/relationships/customXml" Target="../../customXml/item22.xml"/><Relationship Id="rId9" Type="http://schemas.openxmlformats.org/officeDocument/2006/relationships/customXml" Target="../../customXml/item27.xml"/><Relationship Id="rId14" Type="http://schemas.openxmlformats.org/officeDocument/2006/relationships/image" Target="../media/image20.png"/></Relationships>
</file>

<file path=ppt/slideLayouts/_rels/slideLayout35.xml.rels><?xml version="1.0" encoding="UTF-8" standalone="yes"?>
<Relationships xmlns="http://schemas.openxmlformats.org/package/2006/relationships"><Relationship Id="rId3" Type="http://schemas.openxmlformats.org/officeDocument/2006/relationships/slideMaster" Target="../slideMasters/slideMaster5.xml"/><Relationship Id="rId2" Type="http://schemas.openxmlformats.org/officeDocument/2006/relationships/customXml" Target="../../customXml/item29.xml"/><Relationship Id="rId1" Type="http://schemas.openxmlformats.org/officeDocument/2006/relationships/customXml" Target="../../customXml/item28.xml"/></Relationships>
</file>

<file path=ppt/slideLayouts/_rels/slideLayout36.xml.rels><?xml version="1.0" encoding="UTF-8" standalone="yes"?>
<Relationships xmlns="http://schemas.openxmlformats.org/package/2006/relationships"><Relationship Id="rId8" Type="http://schemas.openxmlformats.org/officeDocument/2006/relationships/customXml" Target="../../customXml/item37.xml"/><Relationship Id="rId13" Type="http://schemas.openxmlformats.org/officeDocument/2006/relationships/slideMaster" Target="../slideMasters/slideMaster5.xml"/><Relationship Id="rId3" Type="http://schemas.openxmlformats.org/officeDocument/2006/relationships/customXml" Target="../../customXml/item32.xml"/><Relationship Id="rId7" Type="http://schemas.openxmlformats.org/officeDocument/2006/relationships/customXml" Target="../../customXml/item36.xml"/><Relationship Id="rId12" Type="http://schemas.openxmlformats.org/officeDocument/2006/relationships/customXml" Target="../../customXml/item41.xml"/><Relationship Id="rId2" Type="http://schemas.openxmlformats.org/officeDocument/2006/relationships/customXml" Target="../../customXml/item31.xml"/><Relationship Id="rId1" Type="http://schemas.openxmlformats.org/officeDocument/2006/relationships/customXml" Target="../../customXml/item30.xml"/><Relationship Id="rId6" Type="http://schemas.openxmlformats.org/officeDocument/2006/relationships/customXml" Target="../../customXml/item35.xml"/><Relationship Id="rId11" Type="http://schemas.openxmlformats.org/officeDocument/2006/relationships/customXml" Target="../../customXml/item40.xml"/><Relationship Id="rId5" Type="http://schemas.openxmlformats.org/officeDocument/2006/relationships/customXml" Target="../../customXml/item34.xml"/><Relationship Id="rId15" Type="http://schemas.openxmlformats.org/officeDocument/2006/relationships/image" Target="../media/image25.png"/><Relationship Id="rId10" Type="http://schemas.openxmlformats.org/officeDocument/2006/relationships/customXml" Target="../../customXml/item39.xml"/><Relationship Id="rId4" Type="http://schemas.openxmlformats.org/officeDocument/2006/relationships/customXml" Target="../../customXml/item33.xml"/><Relationship Id="rId9" Type="http://schemas.openxmlformats.org/officeDocument/2006/relationships/customXml" Target="../../customXml/item38.xml"/><Relationship Id="rId14" Type="http://schemas.openxmlformats.org/officeDocument/2006/relationships/image" Target="../media/image24.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747D4E5C-7197-4F05-A581-991B008A05A1}" type="datetimeFigureOut">
              <a:rPr lang="en-US" smtClean="0"/>
              <a:t>1/16/2014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DE06418-8752-4206-BE2B-233183A6C050}" type="slidenum">
              <a:rPr lang="en-US" smtClean="0"/>
              <a:t>‹#›</a:t>
            </a:fld>
            <a:endParaRPr lang="en-US"/>
          </a:p>
        </p:txBody>
      </p:sp>
    </p:spTree>
    <p:extLst>
      <p:ext uri="{BB962C8B-B14F-4D97-AF65-F5344CB8AC3E}">
        <p14:creationId xmlns:p14="http://schemas.microsoft.com/office/powerpoint/2010/main" val="28140461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47D4E5C-7197-4F05-A581-991B008A05A1}" type="datetimeFigureOut">
              <a:rPr lang="en-US" smtClean="0"/>
              <a:t>1/16/2014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DE06418-8752-4206-BE2B-233183A6C050}" type="slidenum">
              <a:rPr lang="en-US" smtClean="0"/>
              <a:t>‹#›</a:t>
            </a:fld>
            <a:endParaRPr lang="en-US"/>
          </a:p>
        </p:txBody>
      </p:sp>
    </p:spTree>
    <p:extLst>
      <p:ext uri="{BB962C8B-B14F-4D97-AF65-F5344CB8AC3E}">
        <p14:creationId xmlns:p14="http://schemas.microsoft.com/office/powerpoint/2010/main" val="16799619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47D4E5C-7197-4F05-A581-991B008A05A1}" type="datetimeFigureOut">
              <a:rPr lang="en-US" smtClean="0"/>
              <a:t>1/16/2014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DE06418-8752-4206-BE2B-233183A6C050}" type="slidenum">
              <a:rPr lang="en-US" smtClean="0"/>
              <a:t>‹#›</a:t>
            </a:fld>
            <a:endParaRPr lang="en-US"/>
          </a:p>
        </p:txBody>
      </p:sp>
    </p:spTree>
    <p:extLst>
      <p:ext uri="{BB962C8B-B14F-4D97-AF65-F5344CB8AC3E}">
        <p14:creationId xmlns:p14="http://schemas.microsoft.com/office/powerpoint/2010/main" val="125040630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666387"/>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0" indent="0">
              <a:spcBef>
                <a:spcPts val="0"/>
              </a:spcBef>
              <a:spcAft>
                <a:spcPts val="900"/>
              </a:spcAft>
              <a:buNone/>
              <a:defRPr sz="4000" spc="-100" baseline="0">
                <a:latin typeface="Segoe UI Light" pitchFamily="34" charset="0"/>
              </a:defRPr>
            </a:lvl1pPr>
            <a:lvl2pPr marL="0" indent="0">
              <a:spcBef>
                <a:spcPts val="0"/>
              </a:spcBef>
              <a:spcAft>
                <a:spcPts val="400"/>
              </a:spcAft>
              <a:buNone/>
              <a:defRPr sz="2000" spc="-50" baseline="0"/>
            </a:lvl2pPr>
            <a:lvl3pPr marL="0" indent="0">
              <a:spcBef>
                <a:spcPts val="0"/>
              </a:spcBef>
              <a:spcAft>
                <a:spcPts val="400"/>
              </a:spcAft>
              <a:buNone/>
              <a:defRPr sz="2000"/>
            </a:lvl3pPr>
            <a:lvl4pPr marL="0" indent="0">
              <a:spcBef>
                <a:spcPts val="0"/>
              </a:spcBef>
              <a:spcAft>
                <a:spcPts val="400"/>
              </a:spcAft>
              <a:buNone/>
              <a:defRPr/>
            </a:lvl4pPr>
            <a:lvl5pPr marL="0" indent="0">
              <a:spcBef>
                <a:spcPts val="0"/>
              </a:spcBef>
              <a:spcAft>
                <a:spcPts val="400"/>
              </a:spcAft>
              <a:buNone/>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1580308732"/>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bar at top - white page">
    <p:spTree>
      <p:nvGrpSpPr>
        <p:cNvPr id="1" name=""/>
        <p:cNvGrpSpPr/>
        <p:nvPr/>
      </p:nvGrpSpPr>
      <p:grpSpPr>
        <a:xfrm>
          <a:off x="0" y="0"/>
          <a:ext cx="0" cy="0"/>
          <a:chOff x="0" y="0"/>
          <a:chExt cx="0" cy="0"/>
        </a:xfrm>
      </p:grpSpPr>
      <p:sp>
        <p:nvSpPr>
          <p:cNvPr id="3" name="Rectangle 2"/>
          <p:cNvSpPr/>
          <p:nvPr userDrawn="1"/>
        </p:nvSpPr>
        <p:spPr>
          <a:xfrm>
            <a:off x="1" y="5"/>
            <a:ext cx="12192000" cy="908051"/>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108785" tIns="54392" rIns="108785" bIns="54392" spcCol="0" rtlCol="0" anchor="ctr" anchorCtr="0"/>
          <a:lstStyle/>
          <a:p>
            <a:pPr algn="ctr" defTabSz="543928"/>
            <a:endParaRPr lang="en-US" sz="2133" dirty="0">
              <a:solidFill>
                <a:prstClr val="white"/>
              </a:solidFill>
            </a:endParaRPr>
          </a:p>
        </p:txBody>
      </p:sp>
      <p:sp>
        <p:nvSpPr>
          <p:cNvPr id="5" name="Title 1"/>
          <p:cNvSpPr>
            <a:spLocks noGrp="1"/>
          </p:cNvSpPr>
          <p:nvPr>
            <p:ph type="ctrTitle"/>
          </p:nvPr>
        </p:nvSpPr>
        <p:spPr>
          <a:xfrm>
            <a:off x="393081" y="173837"/>
            <a:ext cx="10363200" cy="517064"/>
          </a:xfrm>
          <a:prstGeom prst="rect">
            <a:avLst/>
          </a:prstGeom>
        </p:spPr>
        <p:txBody>
          <a:bodyPr lIns="0" tIns="0" rIns="0" bIns="0" anchor="t" anchorCtr="0"/>
          <a:lstStyle>
            <a:lvl1pPr algn="l">
              <a:defRPr sz="3732">
                <a:solidFill>
                  <a:schemeClr val="bg1"/>
                </a:solidFill>
                <a:latin typeface="Segoe UI Light" pitchFamily="34" charset="0"/>
              </a:defRPr>
            </a:lvl1pPr>
          </a:lstStyle>
          <a:p>
            <a:r>
              <a:rPr lang="en-US" dirty="0" smtClean="0"/>
              <a:t>Click to edit Master title style</a:t>
            </a:r>
            <a:endParaRPr lang="en-US" dirty="0"/>
          </a:p>
        </p:txBody>
      </p:sp>
      <p:sp>
        <p:nvSpPr>
          <p:cNvPr id="9" name="Slide Number Placeholder 5"/>
          <p:cNvSpPr txBox="1">
            <a:spLocks/>
          </p:cNvSpPr>
          <p:nvPr userDrawn="1"/>
        </p:nvSpPr>
        <p:spPr>
          <a:xfrm>
            <a:off x="121920" y="6583680"/>
            <a:ext cx="2844800" cy="268224"/>
          </a:xfrm>
          <a:prstGeom prst="rect">
            <a:avLst/>
          </a:prstGeom>
        </p:spPr>
        <p:txBody>
          <a:bodyPr lIns="0" tIns="0" rIns="0" bIns="0"/>
          <a:lstStyle>
            <a:defPPr>
              <a:defRPr lang="en-US"/>
            </a:defPPr>
            <a:lvl1pPr marL="0" algn="l" defTabSz="408153" rtl="0" eaLnBrk="1" latinLnBrk="0" hangingPunct="1">
              <a:defRPr sz="1600" kern="1200">
                <a:solidFill>
                  <a:schemeClr val="tx1"/>
                </a:solidFill>
                <a:latin typeface="+mn-lt"/>
                <a:ea typeface="+mn-ea"/>
                <a:cs typeface="+mn-cs"/>
              </a:defRPr>
            </a:lvl1pPr>
            <a:lvl2pPr marL="408153" algn="l" defTabSz="408153" rtl="0" eaLnBrk="1" latinLnBrk="0" hangingPunct="1">
              <a:defRPr sz="1600" kern="1200">
                <a:solidFill>
                  <a:schemeClr val="tx1"/>
                </a:solidFill>
                <a:latin typeface="+mn-lt"/>
                <a:ea typeface="+mn-ea"/>
                <a:cs typeface="+mn-cs"/>
              </a:defRPr>
            </a:lvl2pPr>
            <a:lvl3pPr marL="816306" algn="l" defTabSz="408153" rtl="0" eaLnBrk="1" latinLnBrk="0" hangingPunct="1">
              <a:defRPr sz="1600" kern="1200">
                <a:solidFill>
                  <a:schemeClr val="tx1"/>
                </a:solidFill>
                <a:latin typeface="+mn-lt"/>
                <a:ea typeface="+mn-ea"/>
                <a:cs typeface="+mn-cs"/>
              </a:defRPr>
            </a:lvl3pPr>
            <a:lvl4pPr marL="1224459" algn="l" defTabSz="408153" rtl="0" eaLnBrk="1" latinLnBrk="0" hangingPunct="1">
              <a:defRPr sz="1600" kern="1200">
                <a:solidFill>
                  <a:schemeClr val="tx1"/>
                </a:solidFill>
                <a:latin typeface="+mn-lt"/>
                <a:ea typeface="+mn-ea"/>
                <a:cs typeface="+mn-cs"/>
              </a:defRPr>
            </a:lvl4pPr>
            <a:lvl5pPr marL="1632613" algn="l" defTabSz="408153" rtl="0" eaLnBrk="1" latinLnBrk="0" hangingPunct="1">
              <a:defRPr sz="1600" kern="1200">
                <a:solidFill>
                  <a:schemeClr val="tx1"/>
                </a:solidFill>
                <a:latin typeface="+mn-lt"/>
                <a:ea typeface="+mn-ea"/>
                <a:cs typeface="+mn-cs"/>
              </a:defRPr>
            </a:lvl5pPr>
            <a:lvl6pPr marL="2040766" algn="l" defTabSz="408153" rtl="0" eaLnBrk="1" latinLnBrk="0" hangingPunct="1">
              <a:defRPr sz="1600" kern="1200">
                <a:solidFill>
                  <a:schemeClr val="tx1"/>
                </a:solidFill>
                <a:latin typeface="+mn-lt"/>
                <a:ea typeface="+mn-ea"/>
                <a:cs typeface="+mn-cs"/>
              </a:defRPr>
            </a:lvl6pPr>
            <a:lvl7pPr marL="2448919" algn="l" defTabSz="408153" rtl="0" eaLnBrk="1" latinLnBrk="0" hangingPunct="1">
              <a:defRPr sz="1600" kern="1200">
                <a:solidFill>
                  <a:schemeClr val="tx1"/>
                </a:solidFill>
                <a:latin typeface="+mn-lt"/>
                <a:ea typeface="+mn-ea"/>
                <a:cs typeface="+mn-cs"/>
              </a:defRPr>
            </a:lvl7pPr>
            <a:lvl8pPr marL="2857071" algn="l" defTabSz="408153" rtl="0" eaLnBrk="1" latinLnBrk="0" hangingPunct="1">
              <a:defRPr sz="1600" kern="1200">
                <a:solidFill>
                  <a:schemeClr val="tx1"/>
                </a:solidFill>
                <a:latin typeface="+mn-lt"/>
                <a:ea typeface="+mn-ea"/>
                <a:cs typeface="+mn-cs"/>
              </a:defRPr>
            </a:lvl8pPr>
            <a:lvl9pPr marL="3265224" algn="l" defTabSz="408153" rtl="0" eaLnBrk="1" latinLnBrk="0" hangingPunct="1">
              <a:defRPr sz="1600" kern="1200">
                <a:solidFill>
                  <a:schemeClr val="tx1"/>
                </a:solidFill>
                <a:latin typeface="+mn-lt"/>
                <a:ea typeface="+mn-ea"/>
                <a:cs typeface="+mn-cs"/>
              </a:defRPr>
            </a:lvl9pPr>
          </a:lstStyle>
          <a:p>
            <a:fld id="{103D9B63-0BF9-5C4E-A355-9EB001CFAB3D}" type="slidenum">
              <a:rPr lang="en-US" sz="1066" smtClean="0">
                <a:solidFill>
                  <a:srgbClr val="68217A"/>
                </a:solidFill>
                <a:latin typeface="Segoe UI" pitchFamily="34" charset="0"/>
                <a:ea typeface="Segoe UI" pitchFamily="34" charset="0"/>
                <a:cs typeface="Segoe UI" pitchFamily="34" charset="0"/>
              </a:rPr>
              <a:pPr/>
              <a:t>‹#›</a:t>
            </a:fld>
            <a:endParaRPr lang="en-US" sz="1066" dirty="0">
              <a:solidFill>
                <a:srgbClr val="68217A"/>
              </a:solidFill>
              <a:latin typeface="Segoe UI" pitchFamily="34" charset="0"/>
              <a:ea typeface="Segoe UI" pitchFamily="34" charset="0"/>
              <a:cs typeface="Segoe UI" pitchFamily="34" charset="0"/>
            </a:endParaRPr>
          </a:p>
        </p:txBody>
      </p:sp>
      <p:sp>
        <p:nvSpPr>
          <p:cNvPr id="16" name="Right Triangle 15"/>
          <p:cNvSpPr/>
          <p:nvPr userDrawn="1"/>
        </p:nvSpPr>
        <p:spPr>
          <a:xfrm flipH="1" flipV="1">
            <a:off x="10755462" y="5"/>
            <a:ext cx="1436543" cy="908051"/>
          </a:xfrm>
          <a:prstGeom prst="rtTriangl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543928"/>
            <a:endParaRPr lang="en-US" sz="2133">
              <a:solidFill>
                <a:prstClr val="white"/>
              </a:solidFill>
            </a:endParaRPr>
          </a:p>
        </p:txBody>
      </p:sp>
      <p:sp>
        <p:nvSpPr>
          <p:cNvPr id="6" name="Text Placeholder 4"/>
          <p:cNvSpPr>
            <a:spLocks noGrp="1"/>
          </p:cNvSpPr>
          <p:nvPr>
            <p:ph type="body" sz="quarter" idx="10"/>
          </p:nvPr>
        </p:nvSpPr>
        <p:spPr>
          <a:xfrm>
            <a:off x="519248" y="1447800"/>
            <a:ext cx="11151917" cy="946413"/>
          </a:xfrm>
        </p:spPr>
        <p:txBody>
          <a:bodyPr/>
          <a:lstStyle>
            <a:lvl1pPr marL="0" indent="0">
              <a:spcBef>
                <a:spcPts val="0"/>
              </a:spcBef>
              <a:spcAft>
                <a:spcPts val="900"/>
              </a:spcAft>
              <a:buNone/>
              <a:defRPr sz="4000" spc="-100" baseline="0">
                <a:solidFill>
                  <a:schemeClr val="bg1">
                    <a:lumMod val="50000"/>
                    <a:lumOff val="50000"/>
                  </a:schemeClr>
                </a:solidFill>
                <a:latin typeface="Segoe UI Light" pitchFamily="34" charset="0"/>
              </a:defRPr>
            </a:lvl1pPr>
            <a:lvl2pPr marL="0" indent="0">
              <a:spcBef>
                <a:spcPts val="0"/>
              </a:spcBef>
              <a:spcAft>
                <a:spcPts val="400"/>
              </a:spcAft>
              <a:buNone/>
              <a:defRPr sz="2000" spc="-50" baseline="0">
                <a:solidFill>
                  <a:schemeClr val="bg1">
                    <a:lumMod val="50000"/>
                    <a:lumOff val="50000"/>
                  </a:schemeClr>
                </a:solidFill>
              </a:defRPr>
            </a:lvl2pPr>
            <a:lvl3pPr marL="0" indent="0">
              <a:spcBef>
                <a:spcPts val="0"/>
              </a:spcBef>
              <a:spcAft>
                <a:spcPts val="400"/>
              </a:spcAft>
              <a:buNone/>
              <a:defRPr sz="2000"/>
            </a:lvl3pPr>
            <a:lvl4pPr marL="0" indent="0">
              <a:spcBef>
                <a:spcPts val="0"/>
              </a:spcBef>
              <a:spcAft>
                <a:spcPts val="400"/>
              </a:spcAft>
              <a:buNone/>
              <a:defRPr/>
            </a:lvl4pPr>
            <a:lvl5pPr marL="0" indent="0">
              <a:spcBef>
                <a:spcPts val="0"/>
              </a:spcBef>
              <a:spcAft>
                <a:spcPts val="400"/>
              </a:spcAft>
              <a:buNone/>
              <a:defRPr/>
            </a:lvl5pPr>
          </a:lstStyle>
          <a:p>
            <a:pPr lvl="0"/>
            <a:r>
              <a:rPr lang="en-US" dirty="0" smtClean="0"/>
              <a:t>Click to edit Master text styles</a:t>
            </a:r>
          </a:p>
          <a:p>
            <a:pPr lvl="1"/>
            <a:r>
              <a:rPr lang="en-US" dirty="0" smtClean="0"/>
              <a:t>Second level</a:t>
            </a:r>
          </a:p>
        </p:txBody>
      </p:sp>
    </p:spTree>
    <p:extLst>
      <p:ext uri="{BB962C8B-B14F-4D97-AF65-F5344CB8AC3E}">
        <p14:creationId xmlns:p14="http://schemas.microsoft.com/office/powerpoint/2010/main" val="1128744660"/>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7" name="Picture 6" descr="PPT_image_hands.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192000" cy="6856214"/>
          </a:xfrm>
          <a:prstGeom prst="rect">
            <a:avLst/>
          </a:prstGeom>
        </p:spPr>
      </p:pic>
      <p:sp>
        <p:nvSpPr>
          <p:cNvPr id="6" name="Freeform 32"/>
          <p:cNvSpPr>
            <a:spLocks noEditPoints="1"/>
          </p:cNvSpPr>
          <p:nvPr/>
        </p:nvSpPr>
        <p:spPr bwMode="auto">
          <a:xfrm>
            <a:off x="11217933" y="214114"/>
            <a:ext cx="799135" cy="129723"/>
          </a:xfrm>
          <a:custGeom>
            <a:avLst/>
            <a:gdLst>
              <a:gd name="T0" fmla="*/ 4053 w 5549"/>
              <a:gd name="T1" fmla="*/ 571 h 901"/>
              <a:gd name="T2" fmla="*/ 4198 w 5549"/>
              <a:gd name="T3" fmla="*/ 714 h 901"/>
              <a:gd name="T4" fmla="*/ 4309 w 5549"/>
              <a:gd name="T5" fmla="*/ 420 h 901"/>
              <a:gd name="T6" fmla="*/ 2725 w 5549"/>
              <a:gd name="T7" fmla="*/ 416 h 901"/>
              <a:gd name="T8" fmla="*/ 2678 w 5549"/>
              <a:gd name="T9" fmla="*/ 707 h 901"/>
              <a:gd name="T10" fmla="*/ 2897 w 5549"/>
              <a:gd name="T11" fmla="*/ 581 h 901"/>
              <a:gd name="T12" fmla="*/ 2818 w 5549"/>
              <a:gd name="T13" fmla="*/ 352 h 901"/>
              <a:gd name="T14" fmla="*/ 5500 w 5549"/>
              <a:gd name="T15" fmla="*/ 271 h 901"/>
              <a:gd name="T16" fmla="*/ 5504 w 5549"/>
              <a:gd name="T17" fmla="*/ 255 h 901"/>
              <a:gd name="T18" fmla="*/ 5502 w 5549"/>
              <a:gd name="T19" fmla="*/ 327 h 901"/>
              <a:gd name="T20" fmla="*/ 5435 w 5549"/>
              <a:gd name="T21" fmla="*/ 248 h 901"/>
              <a:gd name="T22" fmla="*/ 5539 w 5549"/>
              <a:gd name="T23" fmla="*/ 292 h 901"/>
              <a:gd name="T24" fmla="*/ 5477 w 5549"/>
              <a:gd name="T25" fmla="*/ 221 h 901"/>
              <a:gd name="T26" fmla="*/ 5477 w 5549"/>
              <a:gd name="T27" fmla="*/ 364 h 901"/>
              <a:gd name="T28" fmla="*/ 5477 w 5549"/>
              <a:gd name="T29" fmla="*/ 221 h 901"/>
              <a:gd name="T30" fmla="*/ 2032 w 5549"/>
              <a:gd name="T31" fmla="*/ 364 h 901"/>
              <a:gd name="T32" fmla="*/ 1806 w 5549"/>
              <a:gd name="T33" fmla="*/ 455 h 901"/>
              <a:gd name="T34" fmla="*/ 1690 w 5549"/>
              <a:gd name="T35" fmla="*/ 379 h 901"/>
              <a:gd name="T36" fmla="*/ 1572 w 5549"/>
              <a:gd name="T37" fmla="*/ 654 h 901"/>
              <a:gd name="T38" fmla="*/ 1746 w 5549"/>
              <a:gd name="T39" fmla="*/ 672 h 901"/>
              <a:gd name="T40" fmla="*/ 1971 w 5549"/>
              <a:gd name="T41" fmla="*/ 723 h 901"/>
              <a:gd name="T42" fmla="*/ 1611 w 5549"/>
              <a:gd name="T43" fmla="*/ 896 h 901"/>
              <a:gd name="T44" fmla="*/ 1338 w 5549"/>
              <a:gd name="T45" fmla="*/ 627 h 901"/>
              <a:gd name="T46" fmla="*/ 1567 w 5549"/>
              <a:gd name="T47" fmla="*/ 251 h 901"/>
              <a:gd name="T48" fmla="*/ 4470 w 5549"/>
              <a:gd name="T49" fmla="*/ 290 h 901"/>
              <a:gd name="T50" fmla="*/ 4485 w 5549"/>
              <a:gd name="T51" fmla="*/ 692 h 901"/>
              <a:gd name="T52" fmla="*/ 4048 w 5549"/>
              <a:gd name="T53" fmla="*/ 893 h 901"/>
              <a:gd name="T54" fmla="*/ 3810 w 5549"/>
              <a:gd name="T55" fmla="*/ 596 h 901"/>
              <a:gd name="T56" fmla="*/ 4051 w 5549"/>
              <a:gd name="T57" fmla="*/ 239 h 901"/>
              <a:gd name="T58" fmla="*/ 3738 w 5549"/>
              <a:gd name="T59" fmla="*/ 243 h 901"/>
              <a:gd name="T60" fmla="*/ 3810 w 5549"/>
              <a:gd name="T61" fmla="*/ 404 h 901"/>
              <a:gd name="T62" fmla="*/ 3568 w 5549"/>
              <a:gd name="T63" fmla="*/ 351 h 901"/>
              <a:gd name="T64" fmla="*/ 3435 w 5549"/>
              <a:gd name="T65" fmla="*/ 404 h 901"/>
              <a:gd name="T66" fmla="*/ 3715 w 5549"/>
              <a:gd name="T67" fmla="*/ 502 h 901"/>
              <a:gd name="T68" fmla="*/ 3772 w 5549"/>
              <a:gd name="T69" fmla="*/ 723 h 901"/>
              <a:gd name="T70" fmla="*/ 3481 w 5549"/>
              <a:gd name="T71" fmla="*/ 899 h 901"/>
              <a:gd name="T72" fmla="*/ 3109 w 5549"/>
              <a:gd name="T73" fmla="*/ 780 h 901"/>
              <a:gd name="T74" fmla="*/ 2924 w 5549"/>
              <a:gd name="T75" fmla="*/ 850 h 901"/>
              <a:gd name="T76" fmla="*/ 2466 w 5549"/>
              <a:gd name="T77" fmla="*/ 785 h 901"/>
              <a:gd name="T78" fmla="*/ 2446 w 5549"/>
              <a:gd name="T79" fmla="*/ 426 h 901"/>
              <a:gd name="T80" fmla="*/ 2260 w 5549"/>
              <a:gd name="T81" fmla="*/ 645 h 901"/>
              <a:gd name="T82" fmla="*/ 2505 w 5549"/>
              <a:gd name="T83" fmla="*/ 218 h 901"/>
              <a:gd name="T84" fmla="*/ 2863 w 5549"/>
              <a:gd name="T85" fmla="*/ 201 h 901"/>
              <a:gd name="T86" fmla="*/ 3146 w 5549"/>
              <a:gd name="T87" fmla="*/ 467 h 901"/>
              <a:gd name="T88" fmla="*/ 3344 w 5549"/>
              <a:gd name="T89" fmla="*/ 660 h 901"/>
              <a:gd name="T90" fmla="*/ 3452 w 5549"/>
              <a:gd name="T91" fmla="*/ 751 h 901"/>
              <a:gd name="T92" fmla="*/ 3486 w 5549"/>
              <a:gd name="T93" fmla="*/ 627 h 901"/>
              <a:gd name="T94" fmla="*/ 3243 w 5549"/>
              <a:gd name="T95" fmla="*/ 536 h 901"/>
              <a:gd name="T96" fmla="*/ 3290 w 5549"/>
              <a:gd name="T97" fmla="*/ 250 h 901"/>
              <a:gd name="T98" fmla="*/ 5014 w 5549"/>
              <a:gd name="T99" fmla="*/ 10 h 901"/>
              <a:gd name="T100" fmla="*/ 4899 w 5549"/>
              <a:gd name="T101" fmla="*/ 226 h 901"/>
              <a:gd name="T102" fmla="*/ 5157 w 5549"/>
              <a:gd name="T103" fmla="*/ 692 h 901"/>
              <a:gd name="T104" fmla="*/ 5224 w 5549"/>
              <a:gd name="T105" fmla="*/ 872 h 901"/>
              <a:gd name="T106" fmla="*/ 4973 w 5549"/>
              <a:gd name="T107" fmla="*/ 850 h 901"/>
              <a:gd name="T108" fmla="*/ 4766 w 5549"/>
              <a:gd name="T109" fmla="*/ 876 h 901"/>
              <a:gd name="T110" fmla="*/ 4741 w 5549"/>
              <a:gd name="T111" fmla="*/ 64 h 901"/>
              <a:gd name="T112" fmla="*/ 1406 w 5549"/>
              <a:gd name="T113" fmla="*/ 143 h 901"/>
              <a:gd name="T114" fmla="*/ 798 w 5549"/>
              <a:gd name="T115" fmla="*/ 406 h 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549" h="901">
                <a:moveTo>
                  <a:pt x="4214" y="352"/>
                </a:moveTo>
                <a:lnTo>
                  <a:pt x="4189" y="361"/>
                </a:lnTo>
                <a:lnTo>
                  <a:pt x="4164" y="374"/>
                </a:lnTo>
                <a:lnTo>
                  <a:pt x="4142" y="393"/>
                </a:lnTo>
                <a:lnTo>
                  <a:pt x="4120" y="416"/>
                </a:lnTo>
                <a:lnTo>
                  <a:pt x="4102" y="443"/>
                </a:lnTo>
                <a:lnTo>
                  <a:pt x="4085" y="473"/>
                </a:lnTo>
                <a:lnTo>
                  <a:pt x="4071" y="505"/>
                </a:lnTo>
                <a:lnTo>
                  <a:pt x="4061" y="537"/>
                </a:lnTo>
                <a:lnTo>
                  <a:pt x="4053" y="571"/>
                </a:lnTo>
                <a:lnTo>
                  <a:pt x="4049" y="603"/>
                </a:lnTo>
                <a:lnTo>
                  <a:pt x="4049" y="633"/>
                </a:lnTo>
                <a:lnTo>
                  <a:pt x="4053" y="662"/>
                </a:lnTo>
                <a:lnTo>
                  <a:pt x="4061" y="687"/>
                </a:lnTo>
                <a:lnTo>
                  <a:pt x="4075" y="707"/>
                </a:lnTo>
                <a:lnTo>
                  <a:pt x="4093" y="723"/>
                </a:lnTo>
                <a:lnTo>
                  <a:pt x="4117" y="731"/>
                </a:lnTo>
                <a:lnTo>
                  <a:pt x="4145" y="733"/>
                </a:lnTo>
                <a:lnTo>
                  <a:pt x="4172" y="728"/>
                </a:lnTo>
                <a:lnTo>
                  <a:pt x="4198" y="714"/>
                </a:lnTo>
                <a:lnTo>
                  <a:pt x="4221" y="696"/>
                </a:lnTo>
                <a:lnTo>
                  <a:pt x="4243" y="672"/>
                </a:lnTo>
                <a:lnTo>
                  <a:pt x="4263" y="643"/>
                </a:lnTo>
                <a:lnTo>
                  <a:pt x="4278" y="613"/>
                </a:lnTo>
                <a:lnTo>
                  <a:pt x="4293" y="581"/>
                </a:lnTo>
                <a:lnTo>
                  <a:pt x="4304" y="547"/>
                </a:lnTo>
                <a:lnTo>
                  <a:pt x="4310" y="514"/>
                </a:lnTo>
                <a:lnTo>
                  <a:pt x="4314" y="480"/>
                </a:lnTo>
                <a:lnTo>
                  <a:pt x="4312" y="448"/>
                </a:lnTo>
                <a:lnTo>
                  <a:pt x="4309" y="420"/>
                </a:lnTo>
                <a:lnTo>
                  <a:pt x="4299" y="396"/>
                </a:lnTo>
                <a:lnTo>
                  <a:pt x="4285" y="376"/>
                </a:lnTo>
                <a:lnTo>
                  <a:pt x="4265" y="361"/>
                </a:lnTo>
                <a:lnTo>
                  <a:pt x="4241" y="352"/>
                </a:lnTo>
                <a:lnTo>
                  <a:pt x="4214" y="352"/>
                </a:lnTo>
                <a:close/>
                <a:moveTo>
                  <a:pt x="2818" y="352"/>
                </a:moveTo>
                <a:lnTo>
                  <a:pt x="2792" y="361"/>
                </a:lnTo>
                <a:lnTo>
                  <a:pt x="2769" y="374"/>
                </a:lnTo>
                <a:lnTo>
                  <a:pt x="2745" y="393"/>
                </a:lnTo>
                <a:lnTo>
                  <a:pt x="2725" y="416"/>
                </a:lnTo>
                <a:lnTo>
                  <a:pt x="2705" y="443"/>
                </a:lnTo>
                <a:lnTo>
                  <a:pt x="2690" y="473"/>
                </a:lnTo>
                <a:lnTo>
                  <a:pt x="2674" y="505"/>
                </a:lnTo>
                <a:lnTo>
                  <a:pt x="2664" y="537"/>
                </a:lnTo>
                <a:lnTo>
                  <a:pt x="2656" y="571"/>
                </a:lnTo>
                <a:lnTo>
                  <a:pt x="2653" y="603"/>
                </a:lnTo>
                <a:lnTo>
                  <a:pt x="2653" y="633"/>
                </a:lnTo>
                <a:lnTo>
                  <a:pt x="2656" y="662"/>
                </a:lnTo>
                <a:lnTo>
                  <a:pt x="2664" y="687"/>
                </a:lnTo>
                <a:lnTo>
                  <a:pt x="2678" y="707"/>
                </a:lnTo>
                <a:lnTo>
                  <a:pt x="2696" y="723"/>
                </a:lnTo>
                <a:lnTo>
                  <a:pt x="2720" y="731"/>
                </a:lnTo>
                <a:lnTo>
                  <a:pt x="2749" y="733"/>
                </a:lnTo>
                <a:lnTo>
                  <a:pt x="2775" y="728"/>
                </a:lnTo>
                <a:lnTo>
                  <a:pt x="2801" y="714"/>
                </a:lnTo>
                <a:lnTo>
                  <a:pt x="2826" y="696"/>
                </a:lnTo>
                <a:lnTo>
                  <a:pt x="2846" y="672"/>
                </a:lnTo>
                <a:lnTo>
                  <a:pt x="2866" y="643"/>
                </a:lnTo>
                <a:lnTo>
                  <a:pt x="2883" y="613"/>
                </a:lnTo>
                <a:lnTo>
                  <a:pt x="2897" y="581"/>
                </a:lnTo>
                <a:lnTo>
                  <a:pt x="2907" y="547"/>
                </a:lnTo>
                <a:lnTo>
                  <a:pt x="2913" y="514"/>
                </a:lnTo>
                <a:lnTo>
                  <a:pt x="2917" y="480"/>
                </a:lnTo>
                <a:lnTo>
                  <a:pt x="2917" y="448"/>
                </a:lnTo>
                <a:lnTo>
                  <a:pt x="2912" y="420"/>
                </a:lnTo>
                <a:lnTo>
                  <a:pt x="2902" y="396"/>
                </a:lnTo>
                <a:lnTo>
                  <a:pt x="2888" y="376"/>
                </a:lnTo>
                <a:lnTo>
                  <a:pt x="2868" y="361"/>
                </a:lnTo>
                <a:lnTo>
                  <a:pt x="2844" y="352"/>
                </a:lnTo>
                <a:lnTo>
                  <a:pt x="2818" y="352"/>
                </a:lnTo>
                <a:close/>
                <a:moveTo>
                  <a:pt x="5470" y="261"/>
                </a:moveTo>
                <a:lnTo>
                  <a:pt x="5465" y="283"/>
                </a:lnTo>
                <a:lnTo>
                  <a:pt x="5477" y="283"/>
                </a:lnTo>
                <a:lnTo>
                  <a:pt x="5480" y="283"/>
                </a:lnTo>
                <a:lnTo>
                  <a:pt x="5485" y="283"/>
                </a:lnTo>
                <a:lnTo>
                  <a:pt x="5488" y="283"/>
                </a:lnTo>
                <a:lnTo>
                  <a:pt x="5493" y="281"/>
                </a:lnTo>
                <a:lnTo>
                  <a:pt x="5497" y="280"/>
                </a:lnTo>
                <a:lnTo>
                  <a:pt x="5498" y="276"/>
                </a:lnTo>
                <a:lnTo>
                  <a:pt x="5500" y="271"/>
                </a:lnTo>
                <a:lnTo>
                  <a:pt x="5500" y="266"/>
                </a:lnTo>
                <a:lnTo>
                  <a:pt x="5498" y="265"/>
                </a:lnTo>
                <a:lnTo>
                  <a:pt x="5495" y="261"/>
                </a:lnTo>
                <a:lnTo>
                  <a:pt x="5490" y="261"/>
                </a:lnTo>
                <a:lnTo>
                  <a:pt x="5485" y="261"/>
                </a:lnTo>
                <a:lnTo>
                  <a:pt x="5470" y="261"/>
                </a:lnTo>
                <a:close/>
                <a:moveTo>
                  <a:pt x="5488" y="250"/>
                </a:moveTo>
                <a:lnTo>
                  <a:pt x="5495" y="251"/>
                </a:lnTo>
                <a:lnTo>
                  <a:pt x="5500" y="253"/>
                </a:lnTo>
                <a:lnTo>
                  <a:pt x="5504" y="255"/>
                </a:lnTo>
                <a:lnTo>
                  <a:pt x="5507" y="258"/>
                </a:lnTo>
                <a:lnTo>
                  <a:pt x="5509" y="263"/>
                </a:lnTo>
                <a:lnTo>
                  <a:pt x="5510" y="268"/>
                </a:lnTo>
                <a:lnTo>
                  <a:pt x="5510" y="271"/>
                </a:lnTo>
                <a:lnTo>
                  <a:pt x="5509" y="278"/>
                </a:lnTo>
                <a:lnTo>
                  <a:pt x="5505" y="285"/>
                </a:lnTo>
                <a:lnTo>
                  <a:pt x="5500" y="290"/>
                </a:lnTo>
                <a:lnTo>
                  <a:pt x="5495" y="292"/>
                </a:lnTo>
                <a:lnTo>
                  <a:pt x="5488" y="293"/>
                </a:lnTo>
                <a:lnTo>
                  <a:pt x="5502" y="327"/>
                </a:lnTo>
                <a:lnTo>
                  <a:pt x="5488" y="327"/>
                </a:lnTo>
                <a:lnTo>
                  <a:pt x="5477" y="293"/>
                </a:lnTo>
                <a:lnTo>
                  <a:pt x="5463" y="293"/>
                </a:lnTo>
                <a:lnTo>
                  <a:pt x="5455" y="327"/>
                </a:lnTo>
                <a:lnTo>
                  <a:pt x="5443" y="327"/>
                </a:lnTo>
                <a:lnTo>
                  <a:pt x="5460" y="251"/>
                </a:lnTo>
                <a:lnTo>
                  <a:pt x="5488" y="250"/>
                </a:lnTo>
                <a:close/>
                <a:moveTo>
                  <a:pt x="5477" y="231"/>
                </a:moveTo>
                <a:lnTo>
                  <a:pt x="5453" y="236"/>
                </a:lnTo>
                <a:lnTo>
                  <a:pt x="5435" y="248"/>
                </a:lnTo>
                <a:lnTo>
                  <a:pt x="5421" y="268"/>
                </a:lnTo>
                <a:lnTo>
                  <a:pt x="5416" y="292"/>
                </a:lnTo>
                <a:lnTo>
                  <a:pt x="5421" y="315"/>
                </a:lnTo>
                <a:lnTo>
                  <a:pt x="5435" y="335"/>
                </a:lnTo>
                <a:lnTo>
                  <a:pt x="5453" y="349"/>
                </a:lnTo>
                <a:lnTo>
                  <a:pt x="5477" y="352"/>
                </a:lnTo>
                <a:lnTo>
                  <a:pt x="5500" y="349"/>
                </a:lnTo>
                <a:lnTo>
                  <a:pt x="5520" y="335"/>
                </a:lnTo>
                <a:lnTo>
                  <a:pt x="5534" y="315"/>
                </a:lnTo>
                <a:lnTo>
                  <a:pt x="5539" y="292"/>
                </a:lnTo>
                <a:lnTo>
                  <a:pt x="5534" y="268"/>
                </a:lnTo>
                <a:lnTo>
                  <a:pt x="5520" y="248"/>
                </a:lnTo>
                <a:lnTo>
                  <a:pt x="5500" y="236"/>
                </a:lnTo>
                <a:lnTo>
                  <a:pt x="5477" y="231"/>
                </a:lnTo>
                <a:close/>
                <a:moveTo>
                  <a:pt x="1151" y="226"/>
                </a:moveTo>
                <a:lnTo>
                  <a:pt x="1387" y="226"/>
                </a:lnTo>
                <a:lnTo>
                  <a:pt x="1242" y="877"/>
                </a:lnTo>
                <a:lnTo>
                  <a:pt x="1005" y="876"/>
                </a:lnTo>
                <a:lnTo>
                  <a:pt x="1151" y="226"/>
                </a:lnTo>
                <a:close/>
                <a:moveTo>
                  <a:pt x="5477" y="221"/>
                </a:moveTo>
                <a:lnTo>
                  <a:pt x="5500" y="224"/>
                </a:lnTo>
                <a:lnTo>
                  <a:pt x="5519" y="234"/>
                </a:lnTo>
                <a:lnTo>
                  <a:pt x="5535" y="250"/>
                </a:lnTo>
                <a:lnTo>
                  <a:pt x="5546" y="268"/>
                </a:lnTo>
                <a:lnTo>
                  <a:pt x="5549" y="292"/>
                </a:lnTo>
                <a:lnTo>
                  <a:pt x="5546" y="313"/>
                </a:lnTo>
                <a:lnTo>
                  <a:pt x="5535" y="334"/>
                </a:lnTo>
                <a:lnTo>
                  <a:pt x="5519" y="349"/>
                </a:lnTo>
                <a:lnTo>
                  <a:pt x="5500" y="359"/>
                </a:lnTo>
                <a:lnTo>
                  <a:pt x="5477" y="364"/>
                </a:lnTo>
                <a:lnTo>
                  <a:pt x="5455" y="359"/>
                </a:lnTo>
                <a:lnTo>
                  <a:pt x="5435" y="349"/>
                </a:lnTo>
                <a:lnTo>
                  <a:pt x="5419" y="334"/>
                </a:lnTo>
                <a:lnTo>
                  <a:pt x="5409" y="313"/>
                </a:lnTo>
                <a:lnTo>
                  <a:pt x="5406" y="292"/>
                </a:lnTo>
                <a:lnTo>
                  <a:pt x="5409" y="268"/>
                </a:lnTo>
                <a:lnTo>
                  <a:pt x="5419" y="250"/>
                </a:lnTo>
                <a:lnTo>
                  <a:pt x="5435" y="234"/>
                </a:lnTo>
                <a:lnTo>
                  <a:pt x="5455" y="224"/>
                </a:lnTo>
                <a:lnTo>
                  <a:pt x="5477" y="221"/>
                </a:lnTo>
                <a:close/>
                <a:moveTo>
                  <a:pt x="1783" y="209"/>
                </a:moveTo>
                <a:lnTo>
                  <a:pt x="1833" y="214"/>
                </a:lnTo>
                <a:lnTo>
                  <a:pt x="1875" y="224"/>
                </a:lnTo>
                <a:lnTo>
                  <a:pt x="1912" y="238"/>
                </a:lnTo>
                <a:lnTo>
                  <a:pt x="1944" y="255"/>
                </a:lnTo>
                <a:lnTo>
                  <a:pt x="1969" y="275"/>
                </a:lnTo>
                <a:lnTo>
                  <a:pt x="1991" y="295"/>
                </a:lnTo>
                <a:lnTo>
                  <a:pt x="2008" y="319"/>
                </a:lnTo>
                <a:lnTo>
                  <a:pt x="2022" y="340"/>
                </a:lnTo>
                <a:lnTo>
                  <a:pt x="2032" y="364"/>
                </a:lnTo>
                <a:lnTo>
                  <a:pt x="2040" y="386"/>
                </a:lnTo>
                <a:lnTo>
                  <a:pt x="2045" y="408"/>
                </a:lnTo>
                <a:lnTo>
                  <a:pt x="2047" y="426"/>
                </a:lnTo>
                <a:lnTo>
                  <a:pt x="2048" y="443"/>
                </a:lnTo>
                <a:lnTo>
                  <a:pt x="2048" y="455"/>
                </a:lnTo>
                <a:lnTo>
                  <a:pt x="2048" y="465"/>
                </a:lnTo>
                <a:lnTo>
                  <a:pt x="2048" y="470"/>
                </a:lnTo>
                <a:lnTo>
                  <a:pt x="1804" y="470"/>
                </a:lnTo>
                <a:lnTo>
                  <a:pt x="1806" y="463"/>
                </a:lnTo>
                <a:lnTo>
                  <a:pt x="1806" y="455"/>
                </a:lnTo>
                <a:lnTo>
                  <a:pt x="1806" y="441"/>
                </a:lnTo>
                <a:lnTo>
                  <a:pt x="1806" y="428"/>
                </a:lnTo>
                <a:lnTo>
                  <a:pt x="1803" y="413"/>
                </a:lnTo>
                <a:lnTo>
                  <a:pt x="1796" y="398"/>
                </a:lnTo>
                <a:lnTo>
                  <a:pt x="1788" y="384"/>
                </a:lnTo>
                <a:lnTo>
                  <a:pt x="1776" y="374"/>
                </a:lnTo>
                <a:lnTo>
                  <a:pt x="1761" y="366"/>
                </a:lnTo>
                <a:lnTo>
                  <a:pt x="1739" y="364"/>
                </a:lnTo>
                <a:lnTo>
                  <a:pt x="1714" y="369"/>
                </a:lnTo>
                <a:lnTo>
                  <a:pt x="1690" y="379"/>
                </a:lnTo>
                <a:lnTo>
                  <a:pt x="1668" y="396"/>
                </a:lnTo>
                <a:lnTo>
                  <a:pt x="1646" y="418"/>
                </a:lnTo>
                <a:lnTo>
                  <a:pt x="1628" y="441"/>
                </a:lnTo>
                <a:lnTo>
                  <a:pt x="1611" y="470"/>
                </a:lnTo>
                <a:lnTo>
                  <a:pt x="1597" y="500"/>
                </a:lnTo>
                <a:lnTo>
                  <a:pt x="1586" y="532"/>
                </a:lnTo>
                <a:lnTo>
                  <a:pt x="1577" y="564"/>
                </a:lnTo>
                <a:lnTo>
                  <a:pt x="1572" y="596"/>
                </a:lnTo>
                <a:lnTo>
                  <a:pt x="1570" y="625"/>
                </a:lnTo>
                <a:lnTo>
                  <a:pt x="1572" y="654"/>
                </a:lnTo>
                <a:lnTo>
                  <a:pt x="1579" y="679"/>
                </a:lnTo>
                <a:lnTo>
                  <a:pt x="1591" y="699"/>
                </a:lnTo>
                <a:lnTo>
                  <a:pt x="1606" y="716"/>
                </a:lnTo>
                <a:lnTo>
                  <a:pt x="1626" y="728"/>
                </a:lnTo>
                <a:lnTo>
                  <a:pt x="1651" y="731"/>
                </a:lnTo>
                <a:lnTo>
                  <a:pt x="1677" y="728"/>
                </a:lnTo>
                <a:lnTo>
                  <a:pt x="1698" y="719"/>
                </a:lnTo>
                <a:lnTo>
                  <a:pt x="1719" y="706"/>
                </a:lnTo>
                <a:lnTo>
                  <a:pt x="1734" y="689"/>
                </a:lnTo>
                <a:lnTo>
                  <a:pt x="1746" y="672"/>
                </a:lnTo>
                <a:lnTo>
                  <a:pt x="1756" y="657"/>
                </a:lnTo>
                <a:lnTo>
                  <a:pt x="1762" y="645"/>
                </a:lnTo>
                <a:lnTo>
                  <a:pt x="1766" y="638"/>
                </a:lnTo>
                <a:lnTo>
                  <a:pt x="2011" y="638"/>
                </a:lnTo>
                <a:lnTo>
                  <a:pt x="2010" y="642"/>
                </a:lnTo>
                <a:lnTo>
                  <a:pt x="2008" y="650"/>
                </a:lnTo>
                <a:lnTo>
                  <a:pt x="2001" y="664"/>
                </a:lnTo>
                <a:lnTo>
                  <a:pt x="1995" y="680"/>
                </a:lnTo>
                <a:lnTo>
                  <a:pt x="1984" y="701"/>
                </a:lnTo>
                <a:lnTo>
                  <a:pt x="1971" y="723"/>
                </a:lnTo>
                <a:lnTo>
                  <a:pt x="1954" y="746"/>
                </a:lnTo>
                <a:lnTo>
                  <a:pt x="1934" y="771"/>
                </a:lnTo>
                <a:lnTo>
                  <a:pt x="1909" y="795"/>
                </a:lnTo>
                <a:lnTo>
                  <a:pt x="1880" y="819"/>
                </a:lnTo>
                <a:lnTo>
                  <a:pt x="1848" y="840"/>
                </a:lnTo>
                <a:lnTo>
                  <a:pt x="1811" y="859"/>
                </a:lnTo>
                <a:lnTo>
                  <a:pt x="1769" y="874"/>
                </a:lnTo>
                <a:lnTo>
                  <a:pt x="1722" y="888"/>
                </a:lnTo>
                <a:lnTo>
                  <a:pt x="1668" y="894"/>
                </a:lnTo>
                <a:lnTo>
                  <a:pt x="1611" y="896"/>
                </a:lnTo>
                <a:lnTo>
                  <a:pt x="1559" y="891"/>
                </a:lnTo>
                <a:lnTo>
                  <a:pt x="1512" y="879"/>
                </a:lnTo>
                <a:lnTo>
                  <a:pt x="1471" y="862"/>
                </a:lnTo>
                <a:lnTo>
                  <a:pt x="1436" y="840"/>
                </a:lnTo>
                <a:lnTo>
                  <a:pt x="1407" y="813"/>
                </a:lnTo>
                <a:lnTo>
                  <a:pt x="1382" y="781"/>
                </a:lnTo>
                <a:lnTo>
                  <a:pt x="1363" y="746"/>
                </a:lnTo>
                <a:lnTo>
                  <a:pt x="1350" y="707"/>
                </a:lnTo>
                <a:lnTo>
                  <a:pt x="1342" y="669"/>
                </a:lnTo>
                <a:lnTo>
                  <a:pt x="1338" y="627"/>
                </a:lnTo>
                <a:lnTo>
                  <a:pt x="1340" y="583"/>
                </a:lnTo>
                <a:lnTo>
                  <a:pt x="1345" y="539"/>
                </a:lnTo>
                <a:lnTo>
                  <a:pt x="1357" y="497"/>
                </a:lnTo>
                <a:lnTo>
                  <a:pt x="1374" y="455"/>
                </a:lnTo>
                <a:lnTo>
                  <a:pt x="1394" y="413"/>
                </a:lnTo>
                <a:lnTo>
                  <a:pt x="1419" y="374"/>
                </a:lnTo>
                <a:lnTo>
                  <a:pt x="1449" y="339"/>
                </a:lnTo>
                <a:lnTo>
                  <a:pt x="1485" y="305"/>
                </a:lnTo>
                <a:lnTo>
                  <a:pt x="1523" y="276"/>
                </a:lnTo>
                <a:lnTo>
                  <a:pt x="1567" y="251"/>
                </a:lnTo>
                <a:lnTo>
                  <a:pt x="1614" y="231"/>
                </a:lnTo>
                <a:lnTo>
                  <a:pt x="1666" y="218"/>
                </a:lnTo>
                <a:lnTo>
                  <a:pt x="1722" y="211"/>
                </a:lnTo>
                <a:lnTo>
                  <a:pt x="1783" y="209"/>
                </a:lnTo>
                <a:close/>
                <a:moveTo>
                  <a:pt x="4258" y="201"/>
                </a:moveTo>
                <a:lnTo>
                  <a:pt x="4312" y="207"/>
                </a:lnTo>
                <a:lnTo>
                  <a:pt x="4361" y="219"/>
                </a:lnTo>
                <a:lnTo>
                  <a:pt x="4403" y="238"/>
                </a:lnTo>
                <a:lnTo>
                  <a:pt x="4440" y="261"/>
                </a:lnTo>
                <a:lnTo>
                  <a:pt x="4470" y="290"/>
                </a:lnTo>
                <a:lnTo>
                  <a:pt x="4495" y="322"/>
                </a:lnTo>
                <a:lnTo>
                  <a:pt x="4516" y="357"/>
                </a:lnTo>
                <a:lnTo>
                  <a:pt x="4529" y="396"/>
                </a:lnTo>
                <a:lnTo>
                  <a:pt x="4538" y="436"/>
                </a:lnTo>
                <a:lnTo>
                  <a:pt x="4543" y="478"/>
                </a:lnTo>
                <a:lnTo>
                  <a:pt x="4541" y="522"/>
                </a:lnTo>
                <a:lnTo>
                  <a:pt x="4534" y="566"/>
                </a:lnTo>
                <a:lnTo>
                  <a:pt x="4522" y="608"/>
                </a:lnTo>
                <a:lnTo>
                  <a:pt x="4506" y="652"/>
                </a:lnTo>
                <a:lnTo>
                  <a:pt x="4485" y="692"/>
                </a:lnTo>
                <a:lnTo>
                  <a:pt x="4460" y="731"/>
                </a:lnTo>
                <a:lnTo>
                  <a:pt x="4430" y="768"/>
                </a:lnTo>
                <a:lnTo>
                  <a:pt x="4396" y="800"/>
                </a:lnTo>
                <a:lnTo>
                  <a:pt x="4357" y="830"/>
                </a:lnTo>
                <a:lnTo>
                  <a:pt x="4314" y="856"/>
                </a:lnTo>
                <a:lnTo>
                  <a:pt x="4267" y="874"/>
                </a:lnTo>
                <a:lnTo>
                  <a:pt x="4216" y="889"/>
                </a:lnTo>
                <a:lnTo>
                  <a:pt x="4161" y="898"/>
                </a:lnTo>
                <a:lnTo>
                  <a:pt x="4103" y="898"/>
                </a:lnTo>
                <a:lnTo>
                  <a:pt x="4048" y="893"/>
                </a:lnTo>
                <a:lnTo>
                  <a:pt x="4001" y="881"/>
                </a:lnTo>
                <a:lnTo>
                  <a:pt x="3957" y="864"/>
                </a:lnTo>
                <a:lnTo>
                  <a:pt x="3920" y="842"/>
                </a:lnTo>
                <a:lnTo>
                  <a:pt x="3890" y="815"/>
                </a:lnTo>
                <a:lnTo>
                  <a:pt x="3863" y="785"/>
                </a:lnTo>
                <a:lnTo>
                  <a:pt x="3842" y="753"/>
                </a:lnTo>
                <a:lnTo>
                  <a:pt x="3827" y="716"/>
                </a:lnTo>
                <a:lnTo>
                  <a:pt x="3817" y="677"/>
                </a:lnTo>
                <a:lnTo>
                  <a:pt x="3810" y="637"/>
                </a:lnTo>
                <a:lnTo>
                  <a:pt x="3810" y="596"/>
                </a:lnTo>
                <a:lnTo>
                  <a:pt x="3816" y="554"/>
                </a:lnTo>
                <a:lnTo>
                  <a:pt x="3824" y="512"/>
                </a:lnTo>
                <a:lnTo>
                  <a:pt x="3837" y="470"/>
                </a:lnTo>
                <a:lnTo>
                  <a:pt x="3856" y="430"/>
                </a:lnTo>
                <a:lnTo>
                  <a:pt x="3878" y="391"/>
                </a:lnTo>
                <a:lnTo>
                  <a:pt x="3905" y="354"/>
                </a:lnTo>
                <a:lnTo>
                  <a:pt x="3935" y="320"/>
                </a:lnTo>
                <a:lnTo>
                  <a:pt x="3970" y="290"/>
                </a:lnTo>
                <a:lnTo>
                  <a:pt x="4009" y="261"/>
                </a:lnTo>
                <a:lnTo>
                  <a:pt x="4051" y="239"/>
                </a:lnTo>
                <a:lnTo>
                  <a:pt x="4098" y="221"/>
                </a:lnTo>
                <a:lnTo>
                  <a:pt x="4147" y="207"/>
                </a:lnTo>
                <a:lnTo>
                  <a:pt x="4201" y="201"/>
                </a:lnTo>
                <a:lnTo>
                  <a:pt x="4258" y="201"/>
                </a:lnTo>
                <a:close/>
                <a:moveTo>
                  <a:pt x="3531" y="199"/>
                </a:moveTo>
                <a:lnTo>
                  <a:pt x="3587" y="201"/>
                </a:lnTo>
                <a:lnTo>
                  <a:pt x="3635" y="207"/>
                </a:lnTo>
                <a:lnTo>
                  <a:pt x="3676" y="218"/>
                </a:lnTo>
                <a:lnTo>
                  <a:pt x="3710" y="229"/>
                </a:lnTo>
                <a:lnTo>
                  <a:pt x="3738" y="243"/>
                </a:lnTo>
                <a:lnTo>
                  <a:pt x="3760" y="260"/>
                </a:lnTo>
                <a:lnTo>
                  <a:pt x="3777" y="276"/>
                </a:lnTo>
                <a:lnTo>
                  <a:pt x="3790" y="295"/>
                </a:lnTo>
                <a:lnTo>
                  <a:pt x="3800" y="313"/>
                </a:lnTo>
                <a:lnTo>
                  <a:pt x="3807" y="332"/>
                </a:lnTo>
                <a:lnTo>
                  <a:pt x="3810" y="349"/>
                </a:lnTo>
                <a:lnTo>
                  <a:pt x="3812" y="366"/>
                </a:lnTo>
                <a:lnTo>
                  <a:pt x="3812" y="381"/>
                </a:lnTo>
                <a:lnTo>
                  <a:pt x="3812" y="394"/>
                </a:lnTo>
                <a:lnTo>
                  <a:pt x="3810" y="404"/>
                </a:lnTo>
                <a:lnTo>
                  <a:pt x="3810" y="411"/>
                </a:lnTo>
                <a:lnTo>
                  <a:pt x="3810" y="416"/>
                </a:lnTo>
                <a:lnTo>
                  <a:pt x="3583" y="416"/>
                </a:lnTo>
                <a:lnTo>
                  <a:pt x="3585" y="414"/>
                </a:lnTo>
                <a:lnTo>
                  <a:pt x="3585" y="408"/>
                </a:lnTo>
                <a:lnTo>
                  <a:pt x="3587" y="398"/>
                </a:lnTo>
                <a:lnTo>
                  <a:pt x="3587" y="386"/>
                </a:lnTo>
                <a:lnTo>
                  <a:pt x="3583" y="374"/>
                </a:lnTo>
                <a:lnTo>
                  <a:pt x="3578" y="362"/>
                </a:lnTo>
                <a:lnTo>
                  <a:pt x="3568" y="351"/>
                </a:lnTo>
                <a:lnTo>
                  <a:pt x="3553" y="340"/>
                </a:lnTo>
                <a:lnTo>
                  <a:pt x="3534" y="334"/>
                </a:lnTo>
                <a:lnTo>
                  <a:pt x="3508" y="332"/>
                </a:lnTo>
                <a:lnTo>
                  <a:pt x="3481" y="334"/>
                </a:lnTo>
                <a:lnTo>
                  <a:pt x="3460" y="340"/>
                </a:lnTo>
                <a:lnTo>
                  <a:pt x="3444" y="351"/>
                </a:lnTo>
                <a:lnTo>
                  <a:pt x="3434" y="362"/>
                </a:lnTo>
                <a:lnTo>
                  <a:pt x="3427" y="376"/>
                </a:lnTo>
                <a:lnTo>
                  <a:pt x="3428" y="391"/>
                </a:lnTo>
                <a:lnTo>
                  <a:pt x="3435" y="404"/>
                </a:lnTo>
                <a:lnTo>
                  <a:pt x="3449" y="418"/>
                </a:lnTo>
                <a:lnTo>
                  <a:pt x="3469" y="430"/>
                </a:lnTo>
                <a:lnTo>
                  <a:pt x="3497" y="438"/>
                </a:lnTo>
                <a:lnTo>
                  <a:pt x="3531" y="445"/>
                </a:lnTo>
                <a:lnTo>
                  <a:pt x="3565" y="452"/>
                </a:lnTo>
                <a:lnTo>
                  <a:pt x="3597" y="458"/>
                </a:lnTo>
                <a:lnTo>
                  <a:pt x="3629" y="465"/>
                </a:lnTo>
                <a:lnTo>
                  <a:pt x="3659" y="475"/>
                </a:lnTo>
                <a:lnTo>
                  <a:pt x="3688" y="487"/>
                </a:lnTo>
                <a:lnTo>
                  <a:pt x="3715" y="502"/>
                </a:lnTo>
                <a:lnTo>
                  <a:pt x="3736" y="521"/>
                </a:lnTo>
                <a:lnTo>
                  <a:pt x="3757" y="542"/>
                </a:lnTo>
                <a:lnTo>
                  <a:pt x="3772" y="569"/>
                </a:lnTo>
                <a:lnTo>
                  <a:pt x="3782" y="601"/>
                </a:lnTo>
                <a:lnTo>
                  <a:pt x="3787" y="642"/>
                </a:lnTo>
                <a:lnTo>
                  <a:pt x="3787" y="652"/>
                </a:lnTo>
                <a:lnTo>
                  <a:pt x="3785" y="665"/>
                </a:lnTo>
                <a:lnTo>
                  <a:pt x="3784" y="682"/>
                </a:lnTo>
                <a:lnTo>
                  <a:pt x="3779" y="702"/>
                </a:lnTo>
                <a:lnTo>
                  <a:pt x="3772" y="723"/>
                </a:lnTo>
                <a:lnTo>
                  <a:pt x="3762" y="744"/>
                </a:lnTo>
                <a:lnTo>
                  <a:pt x="3748" y="768"/>
                </a:lnTo>
                <a:lnTo>
                  <a:pt x="3733" y="790"/>
                </a:lnTo>
                <a:lnTo>
                  <a:pt x="3711" y="812"/>
                </a:lnTo>
                <a:lnTo>
                  <a:pt x="3688" y="832"/>
                </a:lnTo>
                <a:lnTo>
                  <a:pt x="3657" y="852"/>
                </a:lnTo>
                <a:lnTo>
                  <a:pt x="3622" y="869"/>
                </a:lnTo>
                <a:lnTo>
                  <a:pt x="3582" y="882"/>
                </a:lnTo>
                <a:lnTo>
                  <a:pt x="3534" y="893"/>
                </a:lnTo>
                <a:lnTo>
                  <a:pt x="3481" y="899"/>
                </a:lnTo>
                <a:lnTo>
                  <a:pt x="3420" y="901"/>
                </a:lnTo>
                <a:lnTo>
                  <a:pt x="3359" y="898"/>
                </a:lnTo>
                <a:lnTo>
                  <a:pt x="3306" y="891"/>
                </a:lnTo>
                <a:lnTo>
                  <a:pt x="3260" y="881"/>
                </a:lnTo>
                <a:lnTo>
                  <a:pt x="3221" y="869"/>
                </a:lnTo>
                <a:lnTo>
                  <a:pt x="3188" y="854"/>
                </a:lnTo>
                <a:lnTo>
                  <a:pt x="3161" y="837"/>
                </a:lnTo>
                <a:lnTo>
                  <a:pt x="3139" y="820"/>
                </a:lnTo>
                <a:lnTo>
                  <a:pt x="3122" y="800"/>
                </a:lnTo>
                <a:lnTo>
                  <a:pt x="3109" y="780"/>
                </a:lnTo>
                <a:lnTo>
                  <a:pt x="3100" y="760"/>
                </a:lnTo>
                <a:lnTo>
                  <a:pt x="3094" y="739"/>
                </a:lnTo>
                <a:lnTo>
                  <a:pt x="3092" y="721"/>
                </a:lnTo>
                <a:lnTo>
                  <a:pt x="3090" y="702"/>
                </a:lnTo>
                <a:lnTo>
                  <a:pt x="3090" y="686"/>
                </a:lnTo>
                <a:lnTo>
                  <a:pt x="3068" y="723"/>
                </a:lnTo>
                <a:lnTo>
                  <a:pt x="3040" y="760"/>
                </a:lnTo>
                <a:lnTo>
                  <a:pt x="3006" y="793"/>
                </a:lnTo>
                <a:lnTo>
                  <a:pt x="2967" y="824"/>
                </a:lnTo>
                <a:lnTo>
                  <a:pt x="2924" y="850"/>
                </a:lnTo>
                <a:lnTo>
                  <a:pt x="2875" y="871"/>
                </a:lnTo>
                <a:lnTo>
                  <a:pt x="2823" y="888"/>
                </a:lnTo>
                <a:lnTo>
                  <a:pt x="2765" y="896"/>
                </a:lnTo>
                <a:lnTo>
                  <a:pt x="2705" y="898"/>
                </a:lnTo>
                <a:lnTo>
                  <a:pt x="2651" y="893"/>
                </a:lnTo>
                <a:lnTo>
                  <a:pt x="2602" y="881"/>
                </a:lnTo>
                <a:lnTo>
                  <a:pt x="2560" y="864"/>
                </a:lnTo>
                <a:lnTo>
                  <a:pt x="2523" y="842"/>
                </a:lnTo>
                <a:lnTo>
                  <a:pt x="2491" y="815"/>
                </a:lnTo>
                <a:lnTo>
                  <a:pt x="2466" y="785"/>
                </a:lnTo>
                <a:lnTo>
                  <a:pt x="2444" y="751"/>
                </a:lnTo>
                <a:lnTo>
                  <a:pt x="2429" y="714"/>
                </a:lnTo>
                <a:lnTo>
                  <a:pt x="2419" y="675"/>
                </a:lnTo>
                <a:lnTo>
                  <a:pt x="2414" y="635"/>
                </a:lnTo>
                <a:lnTo>
                  <a:pt x="2414" y="593"/>
                </a:lnTo>
                <a:lnTo>
                  <a:pt x="2419" y="551"/>
                </a:lnTo>
                <a:lnTo>
                  <a:pt x="2429" y="509"/>
                </a:lnTo>
                <a:lnTo>
                  <a:pt x="2442" y="467"/>
                </a:lnTo>
                <a:lnTo>
                  <a:pt x="2462" y="426"/>
                </a:lnTo>
                <a:lnTo>
                  <a:pt x="2446" y="426"/>
                </a:lnTo>
                <a:lnTo>
                  <a:pt x="2429" y="430"/>
                </a:lnTo>
                <a:lnTo>
                  <a:pt x="2410" y="435"/>
                </a:lnTo>
                <a:lnTo>
                  <a:pt x="2388" y="443"/>
                </a:lnTo>
                <a:lnTo>
                  <a:pt x="2368" y="455"/>
                </a:lnTo>
                <a:lnTo>
                  <a:pt x="2348" y="472"/>
                </a:lnTo>
                <a:lnTo>
                  <a:pt x="2326" y="494"/>
                </a:lnTo>
                <a:lnTo>
                  <a:pt x="2308" y="521"/>
                </a:lnTo>
                <a:lnTo>
                  <a:pt x="2289" y="556"/>
                </a:lnTo>
                <a:lnTo>
                  <a:pt x="2274" y="596"/>
                </a:lnTo>
                <a:lnTo>
                  <a:pt x="2260" y="645"/>
                </a:lnTo>
                <a:lnTo>
                  <a:pt x="2207" y="877"/>
                </a:lnTo>
                <a:lnTo>
                  <a:pt x="1983" y="877"/>
                </a:lnTo>
                <a:lnTo>
                  <a:pt x="2129" y="226"/>
                </a:lnTo>
                <a:lnTo>
                  <a:pt x="2341" y="226"/>
                </a:lnTo>
                <a:lnTo>
                  <a:pt x="2323" y="307"/>
                </a:lnTo>
                <a:lnTo>
                  <a:pt x="2355" y="275"/>
                </a:lnTo>
                <a:lnTo>
                  <a:pt x="2390" y="251"/>
                </a:lnTo>
                <a:lnTo>
                  <a:pt x="2432" y="233"/>
                </a:lnTo>
                <a:lnTo>
                  <a:pt x="2467" y="223"/>
                </a:lnTo>
                <a:lnTo>
                  <a:pt x="2505" y="218"/>
                </a:lnTo>
                <a:lnTo>
                  <a:pt x="2542" y="216"/>
                </a:lnTo>
                <a:lnTo>
                  <a:pt x="2506" y="357"/>
                </a:lnTo>
                <a:lnTo>
                  <a:pt x="2536" y="322"/>
                </a:lnTo>
                <a:lnTo>
                  <a:pt x="2572" y="292"/>
                </a:lnTo>
                <a:lnTo>
                  <a:pt x="2611" y="263"/>
                </a:lnTo>
                <a:lnTo>
                  <a:pt x="2654" y="239"/>
                </a:lnTo>
                <a:lnTo>
                  <a:pt x="2701" y="221"/>
                </a:lnTo>
                <a:lnTo>
                  <a:pt x="2752" y="207"/>
                </a:lnTo>
                <a:lnTo>
                  <a:pt x="2806" y="201"/>
                </a:lnTo>
                <a:lnTo>
                  <a:pt x="2863" y="201"/>
                </a:lnTo>
                <a:lnTo>
                  <a:pt x="2915" y="207"/>
                </a:lnTo>
                <a:lnTo>
                  <a:pt x="2962" y="219"/>
                </a:lnTo>
                <a:lnTo>
                  <a:pt x="3004" y="236"/>
                </a:lnTo>
                <a:lnTo>
                  <a:pt x="3041" y="258"/>
                </a:lnTo>
                <a:lnTo>
                  <a:pt x="3072" y="285"/>
                </a:lnTo>
                <a:lnTo>
                  <a:pt x="3097" y="315"/>
                </a:lnTo>
                <a:lnTo>
                  <a:pt x="3117" y="349"/>
                </a:lnTo>
                <a:lnTo>
                  <a:pt x="3132" y="386"/>
                </a:lnTo>
                <a:lnTo>
                  <a:pt x="3142" y="425"/>
                </a:lnTo>
                <a:lnTo>
                  <a:pt x="3146" y="467"/>
                </a:lnTo>
                <a:lnTo>
                  <a:pt x="3146" y="509"/>
                </a:lnTo>
                <a:lnTo>
                  <a:pt x="3139" y="554"/>
                </a:lnTo>
                <a:lnTo>
                  <a:pt x="3136" y="564"/>
                </a:lnTo>
                <a:lnTo>
                  <a:pt x="3127" y="573"/>
                </a:lnTo>
                <a:lnTo>
                  <a:pt x="3117" y="579"/>
                </a:lnTo>
                <a:lnTo>
                  <a:pt x="3104" y="585"/>
                </a:lnTo>
                <a:lnTo>
                  <a:pt x="2908" y="654"/>
                </a:lnTo>
                <a:lnTo>
                  <a:pt x="3346" y="654"/>
                </a:lnTo>
                <a:lnTo>
                  <a:pt x="3344" y="655"/>
                </a:lnTo>
                <a:lnTo>
                  <a:pt x="3344" y="660"/>
                </a:lnTo>
                <a:lnTo>
                  <a:pt x="3343" y="669"/>
                </a:lnTo>
                <a:lnTo>
                  <a:pt x="3341" y="679"/>
                </a:lnTo>
                <a:lnTo>
                  <a:pt x="3343" y="691"/>
                </a:lnTo>
                <a:lnTo>
                  <a:pt x="3346" y="702"/>
                </a:lnTo>
                <a:lnTo>
                  <a:pt x="3351" y="716"/>
                </a:lnTo>
                <a:lnTo>
                  <a:pt x="3361" y="728"/>
                </a:lnTo>
                <a:lnTo>
                  <a:pt x="3376" y="736"/>
                </a:lnTo>
                <a:lnTo>
                  <a:pt x="3395" y="744"/>
                </a:lnTo>
                <a:lnTo>
                  <a:pt x="3420" y="749"/>
                </a:lnTo>
                <a:lnTo>
                  <a:pt x="3452" y="751"/>
                </a:lnTo>
                <a:lnTo>
                  <a:pt x="3476" y="749"/>
                </a:lnTo>
                <a:lnTo>
                  <a:pt x="3497" y="741"/>
                </a:lnTo>
                <a:lnTo>
                  <a:pt x="3514" y="731"/>
                </a:lnTo>
                <a:lnTo>
                  <a:pt x="3528" y="718"/>
                </a:lnTo>
                <a:lnTo>
                  <a:pt x="3536" y="702"/>
                </a:lnTo>
                <a:lnTo>
                  <a:pt x="3538" y="686"/>
                </a:lnTo>
                <a:lnTo>
                  <a:pt x="3536" y="669"/>
                </a:lnTo>
                <a:lnTo>
                  <a:pt x="3526" y="654"/>
                </a:lnTo>
                <a:lnTo>
                  <a:pt x="3509" y="638"/>
                </a:lnTo>
                <a:lnTo>
                  <a:pt x="3486" y="627"/>
                </a:lnTo>
                <a:lnTo>
                  <a:pt x="3455" y="620"/>
                </a:lnTo>
                <a:lnTo>
                  <a:pt x="3440" y="617"/>
                </a:lnTo>
                <a:lnTo>
                  <a:pt x="3420" y="613"/>
                </a:lnTo>
                <a:lnTo>
                  <a:pt x="3398" y="608"/>
                </a:lnTo>
                <a:lnTo>
                  <a:pt x="3373" y="601"/>
                </a:lnTo>
                <a:lnTo>
                  <a:pt x="3346" y="593"/>
                </a:lnTo>
                <a:lnTo>
                  <a:pt x="3319" y="581"/>
                </a:lnTo>
                <a:lnTo>
                  <a:pt x="3292" y="569"/>
                </a:lnTo>
                <a:lnTo>
                  <a:pt x="3267" y="553"/>
                </a:lnTo>
                <a:lnTo>
                  <a:pt x="3243" y="536"/>
                </a:lnTo>
                <a:lnTo>
                  <a:pt x="3223" y="514"/>
                </a:lnTo>
                <a:lnTo>
                  <a:pt x="3206" y="489"/>
                </a:lnTo>
                <a:lnTo>
                  <a:pt x="3196" y="462"/>
                </a:lnTo>
                <a:lnTo>
                  <a:pt x="3191" y="430"/>
                </a:lnTo>
                <a:lnTo>
                  <a:pt x="3193" y="393"/>
                </a:lnTo>
                <a:lnTo>
                  <a:pt x="3201" y="356"/>
                </a:lnTo>
                <a:lnTo>
                  <a:pt x="3216" y="322"/>
                </a:lnTo>
                <a:lnTo>
                  <a:pt x="3237" y="293"/>
                </a:lnTo>
                <a:lnTo>
                  <a:pt x="3262" y="270"/>
                </a:lnTo>
                <a:lnTo>
                  <a:pt x="3290" y="250"/>
                </a:lnTo>
                <a:lnTo>
                  <a:pt x="3324" y="233"/>
                </a:lnTo>
                <a:lnTo>
                  <a:pt x="3361" y="219"/>
                </a:lnTo>
                <a:lnTo>
                  <a:pt x="3402" y="209"/>
                </a:lnTo>
                <a:lnTo>
                  <a:pt x="3442" y="202"/>
                </a:lnTo>
                <a:lnTo>
                  <a:pt x="3486" y="199"/>
                </a:lnTo>
                <a:lnTo>
                  <a:pt x="3531" y="199"/>
                </a:lnTo>
                <a:close/>
                <a:moveTo>
                  <a:pt x="4950" y="7"/>
                </a:moveTo>
                <a:lnTo>
                  <a:pt x="4977" y="9"/>
                </a:lnTo>
                <a:lnTo>
                  <a:pt x="4999" y="10"/>
                </a:lnTo>
                <a:lnTo>
                  <a:pt x="5014" y="10"/>
                </a:lnTo>
                <a:lnTo>
                  <a:pt x="5019" y="12"/>
                </a:lnTo>
                <a:lnTo>
                  <a:pt x="4994" y="133"/>
                </a:lnTo>
                <a:lnTo>
                  <a:pt x="4965" y="135"/>
                </a:lnTo>
                <a:lnTo>
                  <a:pt x="4945" y="140"/>
                </a:lnTo>
                <a:lnTo>
                  <a:pt x="4930" y="147"/>
                </a:lnTo>
                <a:lnTo>
                  <a:pt x="4920" y="159"/>
                </a:lnTo>
                <a:lnTo>
                  <a:pt x="4913" y="172"/>
                </a:lnTo>
                <a:lnTo>
                  <a:pt x="4908" y="189"/>
                </a:lnTo>
                <a:lnTo>
                  <a:pt x="4903" y="209"/>
                </a:lnTo>
                <a:lnTo>
                  <a:pt x="4899" y="226"/>
                </a:lnTo>
                <a:lnTo>
                  <a:pt x="5039" y="226"/>
                </a:lnTo>
                <a:lnTo>
                  <a:pt x="5073" y="69"/>
                </a:lnTo>
                <a:lnTo>
                  <a:pt x="5290" y="69"/>
                </a:lnTo>
                <a:lnTo>
                  <a:pt x="5254" y="226"/>
                </a:lnTo>
                <a:lnTo>
                  <a:pt x="5367" y="226"/>
                </a:lnTo>
                <a:lnTo>
                  <a:pt x="5334" y="377"/>
                </a:lnTo>
                <a:lnTo>
                  <a:pt x="5222" y="377"/>
                </a:lnTo>
                <a:lnTo>
                  <a:pt x="5162" y="662"/>
                </a:lnTo>
                <a:lnTo>
                  <a:pt x="5159" y="677"/>
                </a:lnTo>
                <a:lnTo>
                  <a:pt x="5157" y="692"/>
                </a:lnTo>
                <a:lnTo>
                  <a:pt x="5159" y="709"/>
                </a:lnTo>
                <a:lnTo>
                  <a:pt x="5167" y="718"/>
                </a:lnTo>
                <a:lnTo>
                  <a:pt x="5179" y="723"/>
                </a:lnTo>
                <a:lnTo>
                  <a:pt x="5196" y="724"/>
                </a:lnTo>
                <a:lnTo>
                  <a:pt x="5214" y="726"/>
                </a:lnTo>
                <a:lnTo>
                  <a:pt x="5231" y="726"/>
                </a:lnTo>
                <a:lnTo>
                  <a:pt x="5246" y="726"/>
                </a:lnTo>
                <a:lnTo>
                  <a:pt x="5256" y="724"/>
                </a:lnTo>
                <a:lnTo>
                  <a:pt x="5261" y="724"/>
                </a:lnTo>
                <a:lnTo>
                  <a:pt x="5224" y="872"/>
                </a:lnTo>
                <a:lnTo>
                  <a:pt x="5219" y="874"/>
                </a:lnTo>
                <a:lnTo>
                  <a:pt x="5206" y="874"/>
                </a:lnTo>
                <a:lnTo>
                  <a:pt x="5182" y="876"/>
                </a:lnTo>
                <a:lnTo>
                  <a:pt x="5155" y="877"/>
                </a:lnTo>
                <a:lnTo>
                  <a:pt x="5123" y="877"/>
                </a:lnTo>
                <a:lnTo>
                  <a:pt x="5090" y="877"/>
                </a:lnTo>
                <a:lnTo>
                  <a:pt x="5056" y="874"/>
                </a:lnTo>
                <a:lnTo>
                  <a:pt x="5024" y="871"/>
                </a:lnTo>
                <a:lnTo>
                  <a:pt x="4995" y="862"/>
                </a:lnTo>
                <a:lnTo>
                  <a:pt x="4973" y="850"/>
                </a:lnTo>
                <a:lnTo>
                  <a:pt x="4960" y="840"/>
                </a:lnTo>
                <a:lnTo>
                  <a:pt x="4948" y="829"/>
                </a:lnTo>
                <a:lnTo>
                  <a:pt x="4940" y="813"/>
                </a:lnTo>
                <a:lnTo>
                  <a:pt x="4931" y="793"/>
                </a:lnTo>
                <a:lnTo>
                  <a:pt x="4928" y="768"/>
                </a:lnTo>
                <a:lnTo>
                  <a:pt x="4928" y="739"/>
                </a:lnTo>
                <a:lnTo>
                  <a:pt x="4933" y="706"/>
                </a:lnTo>
                <a:lnTo>
                  <a:pt x="5005" y="377"/>
                </a:lnTo>
                <a:lnTo>
                  <a:pt x="4876" y="377"/>
                </a:lnTo>
                <a:lnTo>
                  <a:pt x="4766" y="876"/>
                </a:lnTo>
                <a:lnTo>
                  <a:pt x="4534" y="876"/>
                </a:lnTo>
                <a:lnTo>
                  <a:pt x="4644" y="377"/>
                </a:lnTo>
                <a:lnTo>
                  <a:pt x="4522" y="377"/>
                </a:lnTo>
                <a:lnTo>
                  <a:pt x="4556" y="226"/>
                </a:lnTo>
                <a:lnTo>
                  <a:pt x="4674" y="226"/>
                </a:lnTo>
                <a:lnTo>
                  <a:pt x="4684" y="180"/>
                </a:lnTo>
                <a:lnTo>
                  <a:pt x="4696" y="143"/>
                </a:lnTo>
                <a:lnTo>
                  <a:pt x="4707" y="113"/>
                </a:lnTo>
                <a:lnTo>
                  <a:pt x="4723" y="88"/>
                </a:lnTo>
                <a:lnTo>
                  <a:pt x="4741" y="64"/>
                </a:lnTo>
                <a:lnTo>
                  <a:pt x="4763" y="46"/>
                </a:lnTo>
                <a:lnTo>
                  <a:pt x="4788" y="31"/>
                </a:lnTo>
                <a:lnTo>
                  <a:pt x="4817" y="21"/>
                </a:lnTo>
                <a:lnTo>
                  <a:pt x="4851" y="14"/>
                </a:lnTo>
                <a:lnTo>
                  <a:pt x="4884" y="9"/>
                </a:lnTo>
                <a:lnTo>
                  <a:pt x="4918" y="7"/>
                </a:lnTo>
                <a:lnTo>
                  <a:pt x="4950" y="7"/>
                </a:lnTo>
                <a:close/>
                <a:moveTo>
                  <a:pt x="1200" y="0"/>
                </a:moveTo>
                <a:lnTo>
                  <a:pt x="1438" y="0"/>
                </a:lnTo>
                <a:lnTo>
                  <a:pt x="1406" y="143"/>
                </a:lnTo>
                <a:lnTo>
                  <a:pt x="1170" y="143"/>
                </a:lnTo>
                <a:lnTo>
                  <a:pt x="1200" y="0"/>
                </a:lnTo>
                <a:close/>
                <a:moveTo>
                  <a:pt x="196" y="0"/>
                </a:moveTo>
                <a:lnTo>
                  <a:pt x="544" y="0"/>
                </a:lnTo>
                <a:lnTo>
                  <a:pt x="557" y="490"/>
                </a:lnTo>
                <a:lnTo>
                  <a:pt x="793" y="0"/>
                </a:lnTo>
                <a:lnTo>
                  <a:pt x="1141" y="0"/>
                </a:lnTo>
                <a:lnTo>
                  <a:pt x="946" y="877"/>
                </a:lnTo>
                <a:lnTo>
                  <a:pt x="694" y="877"/>
                </a:lnTo>
                <a:lnTo>
                  <a:pt x="798" y="406"/>
                </a:lnTo>
                <a:lnTo>
                  <a:pt x="562" y="877"/>
                </a:lnTo>
                <a:lnTo>
                  <a:pt x="382" y="877"/>
                </a:lnTo>
                <a:lnTo>
                  <a:pt x="372" y="406"/>
                </a:lnTo>
                <a:lnTo>
                  <a:pt x="254" y="877"/>
                </a:lnTo>
                <a:lnTo>
                  <a:pt x="0" y="877"/>
                </a:lnTo>
                <a:lnTo>
                  <a:pt x="196" y="0"/>
                </a:lnTo>
                <a:close/>
              </a:path>
            </a:pathLst>
          </a:custGeom>
          <a:solidFill>
            <a:srgbClr val="68217A"/>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63"/>
            <a:endParaRPr lang="en-US" sz="1800">
              <a:solidFill>
                <a:srgbClr val="000000"/>
              </a:solidFill>
            </a:endParaRPr>
          </a:p>
        </p:txBody>
      </p:sp>
      <p:pic>
        <p:nvPicPr>
          <p:cNvPr id="4" name="Picture 3" descr="VS_Wht_rgb.wmf"/>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0763" y="1317788"/>
            <a:ext cx="2055449" cy="362632"/>
          </a:xfrm>
          <a:prstGeom prst="rect">
            <a:avLst/>
          </a:prstGeom>
        </p:spPr>
      </p:pic>
      <p:sp>
        <p:nvSpPr>
          <p:cNvPr id="9" name="Text Placeholder 7"/>
          <p:cNvSpPr>
            <a:spLocks noGrp="1"/>
          </p:cNvSpPr>
          <p:nvPr>
            <p:ph type="body" sz="quarter" idx="13"/>
          </p:nvPr>
        </p:nvSpPr>
        <p:spPr>
          <a:xfrm>
            <a:off x="534324" y="2539912"/>
            <a:ext cx="6258696" cy="3703135"/>
          </a:xfrm>
        </p:spPr>
        <p:txBody>
          <a:bodyPr/>
          <a:lstStyle>
            <a:lvl1pPr marL="0" indent="0">
              <a:buNone/>
              <a:defRPr sz="7200">
                <a:solidFill>
                  <a:srgbClr val="FFFFFF"/>
                </a:solidFill>
              </a:defRPr>
            </a:lvl1pPr>
            <a:lvl2pPr marL="4763" indent="0">
              <a:buNone/>
              <a:defRPr sz="3600">
                <a:solidFill>
                  <a:srgbClr val="FFFFFF"/>
                </a:solidFill>
                <a:latin typeface="+mj-lt"/>
              </a:defRPr>
            </a:lvl2pPr>
            <a:lvl3pPr marL="573088" indent="0">
              <a:buNone/>
              <a:defRPr/>
            </a:lvl3pPr>
            <a:lvl4pPr marL="798513" indent="0">
              <a:buNone/>
              <a:defRPr/>
            </a:lvl4pPr>
            <a:lvl5pPr marL="1030288" indent="0">
              <a:buNone/>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1472706807"/>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1_Title Slide">
    <p:spTree>
      <p:nvGrpSpPr>
        <p:cNvPr id="1" name=""/>
        <p:cNvGrpSpPr/>
        <p:nvPr/>
      </p:nvGrpSpPr>
      <p:grpSpPr>
        <a:xfrm>
          <a:off x="0" y="0"/>
          <a:ext cx="0" cy="0"/>
          <a:chOff x="0" y="0"/>
          <a:chExt cx="0" cy="0"/>
        </a:xfrm>
      </p:grpSpPr>
      <p:pic>
        <p:nvPicPr>
          <p:cNvPr id="3" name="Picture 2" descr="PPT_image_flag.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192000" cy="6856214"/>
          </a:xfrm>
          <a:prstGeom prst="rect">
            <a:avLst/>
          </a:prstGeom>
        </p:spPr>
      </p:pic>
      <p:sp>
        <p:nvSpPr>
          <p:cNvPr id="6" name="Freeform 32"/>
          <p:cNvSpPr>
            <a:spLocks noEditPoints="1"/>
          </p:cNvSpPr>
          <p:nvPr/>
        </p:nvSpPr>
        <p:spPr bwMode="auto">
          <a:xfrm>
            <a:off x="11217933" y="239769"/>
            <a:ext cx="799135" cy="129723"/>
          </a:xfrm>
          <a:custGeom>
            <a:avLst/>
            <a:gdLst>
              <a:gd name="T0" fmla="*/ 4053 w 5549"/>
              <a:gd name="T1" fmla="*/ 571 h 901"/>
              <a:gd name="T2" fmla="*/ 4198 w 5549"/>
              <a:gd name="T3" fmla="*/ 714 h 901"/>
              <a:gd name="T4" fmla="*/ 4309 w 5549"/>
              <a:gd name="T5" fmla="*/ 420 h 901"/>
              <a:gd name="T6" fmla="*/ 2725 w 5549"/>
              <a:gd name="T7" fmla="*/ 416 h 901"/>
              <a:gd name="T8" fmla="*/ 2678 w 5549"/>
              <a:gd name="T9" fmla="*/ 707 h 901"/>
              <a:gd name="T10" fmla="*/ 2897 w 5549"/>
              <a:gd name="T11" fmla="*/ 581 h 901"/>
              <a:gd name="T12" fmla="*/ 2818 w 5549"/>
              <a:gd name="T13" fmla="*/ 352 h 901"/>
              <a:gd name="T14" fmla="*/ 5500 w 5549"/>
              <a:gd name="T15" fmla="*/ 271 h 901"/>
              <a:gd name="T16" fmla="*/ 5504 w 5549"/>
              <a:gd name="T17" fmla="*/ 255 h 901"/>
              <a:gd name="T18" fmla="*/ 5502 w 5549"/>
              <a:gd name="T19" fmla="*/ 327 h 901"/>
              <a:gd name="T20" fmla="*/ 5435 w 5549"/>
              <a:gd name="T21" fmla="*/ 248 h 901"/>
              <a:gd name="T22" fmla="*/ 5539 w 5549"/>
              <a:gd name="T23" fmla="*/ 292 h 901"/>
              <a:gd name="T24" fmla="*/ 5477 w 5549"/>
              <a:gd name="T25" fmla="*/ 221 h 901"/>
              <a:gd name="T26" fmla="*/ 5477 w 5549"/>
              <a:gd name="T27" fmla="*/ 364 h 901"/>
              <a:gd name="T28" fmla="*/ 5477 w 5549"/>
              <a:gd name="T29" fmla="*/ 221 h 901"/>
              <a:gd name="T30" fmla="*/ 2032 w 5549"/>
              <a:gd name="T31" fmla="*/ 364 h 901"/>
              <a:gd name="T32" fmla="*/ 1806 w 5549"/>
              <a:gd name="T33" fmla="*/ 455 h 901"/>
              <a:gd name="T34" fmla="*/ 1690 w 5549"/>
              <a:gd name="T35" fmla="*/ 379 h 901"/>
              <a:gd name="T36" fmla="*/ 1572 w 5549"/>
              <a:gd name="T37" fmla="*/ 654 h 901"/>
              <a:gd name="T38" fmla="*/ 1746 w 5549"/>
              <a:gd name="T39" fmla="*/ 672 h 901"/>
              <a:gd name="T40" fmla="*/ 1971 w 5549"/>
              <a:gd name="T41" fmla="*/ 723 h 901"/>
              <a:gd name="T42" fmla="*/ 1611 w 5549"/>
              <a:gd name="T43" fmla="*/ 896 h 901"/>
              <a:gd name="T44" fmla="*/ 1338 w 5549"/>
              <a:gd name="T45" fmla="*/ 627 h 901"/>
              <a:gd name="T46" fmla="*/ 1567 w 5549"/>
              <a:gd name="T47" fmla="*/ 251 h 901"/>
              <a:gd name="T48" fmla="*/ 4470 w 5549"/>
              <a:gd name="T49" fmla="*/ 290 h 901"/>
              <a:gd name="T50" fmla="*/ 4485 w 5549"/>
              <a:gd name="T51" fmla="*/ 692 h 901"/>
              <a:gd name="T52" fmla="*/ 4048 w 5549"/>
              <a:gd name="T53" fmla="*/ 893 h 901"/>
              <a:gd name="T54" fmla="*/ 3810 w 5549"/>
              <a:gd name="T55" fmla="*/ 596 h 901"/>
              <a:gd name="T56" fmla="*/ 4051 w 5549"/>
              <a:gd name="T57" fmla="*/ 239 h 901"/>
              <a:gd name="T58" fmla="*/ 3738 w 5549"/>
              <a:gd name="T59" fmla="*/ 243 h 901"/>
              <a:gd name="T60" fmla="*/ 3810 w 5549"/>
              <a:gd name="T61" fmla="*/ 404 h 901"/>
              <a:gd name="T62" fmla="*/ 3568 w 5549"/>
              <a:gd name="T63" fmla="*/ 351 h 901"/>
              <a:gd name="T64" fmla="*/ 3435 w 5549"/>
              <a:gd name="T65" fmla="*/ 404 h 901"/>
              <a:gd name="T66" fmla="*/ 3715 w 5549"/>
              <a:gd name="T67" fmla="*/ 502 h 901"/>
              <a:gd name="T68" fmla="*/ 3772 w 5549"/>
              <a:gd name="T69" fmla="*/ 723 h 901"/>
              <a:gd name="T70" fmla="*/ 3481 w 5549"/>
              <a:gd name="T71" fmla="*/ 899 h 901"/>
              <a:gd name="T72" fmla="*/ 3109 w 5549"/>
              <a:gd name="T73" fmla="*/ 780 h 901"/>
              <a:gd name="T74" fmla="*/ 2924 w 5549"/>
              <a:gd name="T75" fmla="*/ 850 h 901"/>
              <a:gd name="T76" fmla="*/ 2466 w 5549"/>
              <a:gd name="T77" fmla="*/ 785 h 901"/>
              <a:gd name="T78" fmla="*/ 2446 w 5549"/>
              <a:gd name="T79" fmla="*/ 426 h 901"/>
              <a:gd name="T80" fmla="*/ 2260 w 5549"/>
              <a:gd name="T81" fmla="*/ 645 h 901"/>
              <a:gd name="T82" fmla="*/ 2505 w 5549"/>
              <a:gd name="T83" fmla="*/ 218 h 901"/>
              <a:gd name="T84" fmla="*/ 2863 w 5549"/>
              <a:gd name="T85" fmla="*/ 201 h 901"/>
              <a:gd name="T86" fmla="*/ 3146 w 5549"/>
              <a:gd name="T87" fmla="*/ 467 h 901"/>
              <a:gd name="T88" fmla="*/ 3344 w 5549"/>
              <a:gd name="T89" fmla="*/ 660 h 901"/>
              <a:gd name="T90" fmla="*/ 3452 w 5549"/>
              <a:gd name="T91" fmla="*/ 751 h 901"/>
              <a:gd name="T92" fmla="*/ 3486 w 5549"/>
              <a:gd name="T93" fmla="*/ 627 h 901"/>
              <a:gd name="T94" fmla="*/ 3243 w 5549"/>
              <a:gd name="T95" fmla="*/ 536 h 901"/>
              <a:gd name="T96" fmla="*/ 3290 w 5549"/>
              <a:gd name="T97" fmla="*/ 250 h 901"/>
              <a:gd name="T98" fmla="*/ 5014 w 5549"/>
              <a:gd name="T99" fmla="*/ 10 h 901"/>
              <a:gd name="T100" fmla="*/ 4899 w 5549"/>
              <a:gd name="T101" fmla="*/ 226 h 901"/>
              <a:gd name="T102" fmla="*/ 5157 w 5549"/>
              <a:gd name="T103" fmla="*/ 692 h 901"/>
              <a:gd name="T104" fmla="*/ 5224 w 5549"/>
              <a:gd name="T105" fmla="*/ 872 h 901"/>
              <a:gd name="T106" fmla="*/ 4973 w 5549"/>
              <a:gd name="T107" fmla="*/ 850 h 901"/>
              <a:gd name="T108" fmla="*/ 4766 w 5549"/>
              <a:gd name="T109" fmla="*/ 876 h 901"/>
              <a:gd name="T110" fmla="*/ 4741 w 5549"/>
              <a:gd name="T111" fmla="*/ 64 h 901"/>
              <a:gd name="T112" fmla="*/ 1406 w 5549"/>
              <a:gd name="T113" fmla="*/ 143 h 901"/>
              <a:gd name="T114" fmla="*/ 798 w 5549"/>
              <a:gd name="T115" fmla="*/ 406 h 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549" h="901">
                <a:moveTo>
                  <a:pt x="4214" y="352"/>
                </a:moveTo>
                <a:lnTo>
                  <a:pt x="4189" y="361"/>
                </a:lnTo>
                <a:lnTo>
                  <a:pt x="4164" y="374"/>
                </a:lnTo>
                <a:lnTo>
                  <a:pt x="4142" y="393"/>
                </a:lnTo>
                <a:lnTo>
                  <a:pt x="4120" y="416"/>
                </a:lnTo>
                <a:lnTo>
                  <a:pt x="4102" y="443"/>
                </a:lnTo>
                <a:lnTo>
                  <a:pt x="4085" y="473"/>
                </a:lnTo>
                <a:lnTo>
                  <a:pt x="4071" y="505"/>
                </a:lnTo>
                <a:lnTo>
                  <a:pt x="4061" y="537"/>
                </a:lnTo>
                <a:lnTo>
                  <a:pt x="4053" y="571"/>
                </a:lnTo>
                <a:lnTo>
                  <a:pt x="4049" y="603"/>
                </a:lnTo>
                <a:lnTo>
                  <a:pt x="4049" y="633"/>
                </a:lnTo>
                <a:lnTo>
                  <a:pt x="4053" y="662"/>
                </a:lnTo>
                <a:lnTo>
                  <a:pt x="4061" y="687"/>
                </a:lnTo>
                <a:lnTo>
                  <a:pt x="4075" y="707"/>
                </a:lnTo>
                <a:lnTo>
                  <a:pt x="4093" y="723"/>
                </a:lnTo>
                <a:lnTo>
                  <a:pt x="4117" y="731"/>
                </a:lnTo>
                <a:lnTo>
                  <a:pt x="4145" y="733"/>
                </a:lnTo>
                <a:lnTo>
                  <a:pt x="4172" y="728"/>
                </a:lnTo>
                <a:lnTo>
                  <a:pt x="4198" y="714"/>
                </a:lnTo>
                <a:lnTo>
                  <a:pt x="4221" y="696"/>
                </a:lnTo>
                <a:lnTo>
                  <a:pt x="4243" y="672"/>
                </a:lnTo>
                <a:lnTo>
                  <a:pt x="4263" y="643"/>
                </a:lnTo>
                <a:lnTo>
                  <a:pt x="4278" y="613"/>
                </a:lnTo>
                <a:lnTo>
                  <a:pt x="4293" y="581"/>
                </a:lnTo>
                <a:lnTo>
                  <a:pt x="4304" y="547"/>
                </a:lnTo>
                <a:lnTo>
                  <a:pt x="4310" y="514"/>
                </a:lnTo>
                <a:lnTo>
                  <a:pt x="4314" y="480"/>
                </a:lnTo>
                <a:lnTo>
                  <a:pt x="4312" y="448"/>
                </a:lnTo>
                <a:lnTo>
                  <a:pt x="4309" y="420"/>
                </a:lnTo>
                <a:lnTo>
                  <a:pt x="4299" y="396"/>
                </a:lnTo>
                <a:lnTo>
                  <a:pt x="4285" y="376"/>
                </a:lnTo>
                <a:lnTo>
                  <a:pt x="4265" y="361"/>
                </a:lnTo>
                <a:lnTo>
                  <a:pt x="4241" y="352"/>
                </a:lnTo>
                <a:lnTo>
                  <a:pt x="4214" y="352"/>
                </a:lnTo>
                <a:close/>
                <a:moveTo>
                  <a:pt x="2818" y="352"/>
                </a:moveTo>
                <a:lnTo>
                  <a:pt x="2792" y="361"/>
                </a:lnTo>
                <a:lnTo>
                  <a:pt x="2769" y="374"/>
                </a:lnTo>
                <a:lnTo>
                  <a:pt x="2745" y="393"/>
                </a:lnTo>
                <a:lnTo>
                  <a:pt x="2725" y="416"/>
                </a:lnTo>
                <a:lnTo>
                  <a:pt x="2705" y="443"/>
                </a:lnTo>
                <a:lnTo>
                  <a:pt x="2690" y="473"/>
                </a:lnTo>
                <a:lnTo>
                  <a:pt x="2674" y="505"/>
                </a:lnTo>
                <a:lnTo>
                  <a:pt x="2664" y="537"/>
                </a:lnTo>
                <a:lnTo>
                  <a:pt x="2656" y="571"/>
                </a:lnTo>
                <a:lnTo>
                  <a:pt x="2653" y="603"/>
                </a:lnTo>
                <a:lnTo>
                  <a:pt x="2653" y="633"/>
                </a:lnTo>
                <a:lnTo>
                  <a:pt x="2656" y="662"/>
                </a:lnTo>
                <a:lnTo>
                  <a:pt x="2664" y="687"/>
                </a:lnTo>
                <a:lnTo>
                  <a:pt x="2678" y="707"/>
                </a:lnTo>
                <a:lnTo>
                  <a:pt x="2696" y="723"/>
                </a:lnTo>
                <a:lnTo>
                  <a:pt x="2720" y="731"/>
                </a:lnTo>
                <a:lnTo>
                  <a:pt x="2749" y="733"/>
                </a:lnTo>
                <a:lnTo>
                  <a:pt x="2775" y="728"/>
                </a:lnTo>
                <a:lnTo>
                  <a:pt x="2801" y="714"/>
                </a:lnTo>
                <a:lnTo>
                  <a:pt x="2826" y="696"/>
                </a:lnTo>
                <a:lnTo>
                  <a:pt x="2846" y="672"/>
                </a:lnTo>
                <a:lnTo>
                  <a:pt x="2866" y="643"/>
                </a:lnTo>
                <a:lnTo>
                  <a:pt x="2883" y="613"/>
                </a:lnTo>
                <a:lnTo>
                  <a:pt x="2897" y="581"/>
                </a:lnTo>
                <a:lnTo>
                  <a:pt x="2907" y="547"/>
                </a:lnTo>
                <a:lnTo>
                  <a:pt x="2913" y="514"/>
                </a:lnTo>
                <a:lnTo>
                  <a:pt x="2917" y="480"/>
                </a:lnTo>
                <a:lnTo>
                  <a:pt x="2917" y="448"/>
                </a:lnTo>
                <a:lnTo>
                  <a:pt x="2912" y="420"/>
                </a:lnTo>
                <a:lnTo>
                  <a:pt x="2902" y="396"/>
                </a:lnTo>
                <a:lnTo>
                  <a:pt x="2888" y="376"/>
                </a:lnTo>
                <a:lnTo>
                  <a:pt x="2868" y="361"/>
                </a:lnTo>
                <a:lnTo>
                  <a:pt x="2844" y="352"/>
                </a:lnTo>
                <a:lnTo>
                  <a:pt x="2818" y="352"/>
                </a:lnTo>
                <a:close/>
                <a:moveTo>
                  <a:pt x="5470" y="261"/>
                </a:moveTo>
                <a:lnTo>
                  <a:pt x="5465" y="283"/>
                </a:lnTo>
                <a:lnTo>
                  <a:pt x="5477" y="283"/>
                </a:lnTo>
                <a:lnTo>
                  <a:pt x="5480" y="283"/>
                </a:lnTo>
                <a:lnTo>
                  <a:pt x="5485" y="283"/>
                </a:lnTo>
                <a:lnTo>
                  <a:pt x="5488" y="283"/>
                </a:lnTo>
                <a:lnTo>
                  <a:pt x="5493" y="281"/>
                </a:lnTo>
                <a:lnTo>
                  <a:pt x="5497" y="280"/>
                </a:lnTo>
                <a:lnTo>
                  <a:pt x="5498" y="276"/>
                </a:lnTo>
                <a:lnTo>
                  <a:pt x="5500" y="271"/>
                </a:lnTo>
                <a:lnTo>
                  <a:pt x="5500" y="266"/>
                </a:lnTo>
                <a:lnTo>
                  <a:pt x="5498" y="265"/>
                </a:lnTo>
                <a:lnTo>
                  <a:pt x="5495" y="261"/>
                </a:lnTo>
                <a:lnTo>
                  <a:pt x="5490" y="261"/>
                </a:lnTo>
                <a:lnTo>
                  <a:pt x="5485" y="261"/>
                </a:lnTo>
                <a:lnTo>
                  <a:pt x="5470" y="261"/>
                </a:lnTo>
                <a:close/>
                <a:moveTo>
                  <a:pt x="5488" y="250"/>
                </a:moveTo>
                <a:lnTo>
                  <a:pt x="5495" y="251"/>
                </a:lnTo>
                <a:lnTo>
                  <a:pt x="5500" y="253"/>
                </a:lnTo>
                <a:lnTo>
                  <a:pt x="5504" y="255"/>
                </a:lnTo>
                <a:lnTo>
                  <a:pt x="5507" y="258"/>
                </a:lnTo>
                <a:lnTo>
                  <a:pt x="5509" y="263"/>
                </a:lnTo>
                <a:lnTo>
                  <a:pt x="5510" y="268"/>
                </a:lnTo>
                <a:lnTo>
                  <a:pt x="5510" y="271"/>
                </a:lnTo>
                <a:lnTo>
                  <a:pt x="5509" y="278"/>
                </a:lnTo>
                <a:lnTo>
                  <a:pt x="5505" y="285"/>
                </a:lnTo>
                <a:lnTo>
                  <a:pt x="5500" y="290"/>
                </a:lnTo>
                <a:lnTo>
                  <a:pt x="5495" y="292"/>
                </a:lnTo>
                <a:lnTo>
                  <a:pt x="5488" y="293"/>
                </a:lnTo>
                <a:lnTo>
                  <a:pt x="5502" y="327"/>
                </a:lnTo>
                <a:lnTo>
                  <a:pt x="5488" y="327"/>
                </a:lnTo>
                <a:lnTo>
                  <a:pt x="5477" y="293"/>
                </a:lnTo>
                <a:lnTo>
                  <a:pt x="5463" y="293"/>
                </a:lnTo>
                <a:lnTo>
                  <a:pt x="5455" y="327"/>
                </a:lnTo>
                <a:lnTo>
                  <a:pt x="5443" y="327"/>
                </a:lnTo>
                <a:lnTo>
                  <a:pt x="5460" y="251"/>
                </a:lnTo>
                <a:lnTo>
                  <a:pt x="5488" y="250"/>
                </a:lnTo>
                <a:close/>
                <a:moveTo>
                  <a:pt x="5477" y="231"/>
                </a:moveTo>
                <a:lnTo>
                  <a:pt x="5453" y="236"/>
                </a:lnTo>
                <a:lnTo>
                  <a:pt x="5435" y="248"/>
                </a:lnTo>
                <a:lnTo>
                  <a:pt x="5421" y="268"/>
                </a:lnTo>
                <a:lnTo>
                  <a:pt x="5416" y="292"/>
                </a:lnTo>
                <a:lnTo>
                  <a:pt x="5421" y="315"/>
                </a:lnTo>
                <a:lnTo>
                  <a:pt x="5435" y="335"/>
                </a:lnTo>
                <a:lnTo>
                  <a:pt x="5453" y="349"/>
                </a:lnTo>
                <a:lnTo>
                  <a:pt x="5477" y="352"/>
                </a:lnTo>
                <a:lnTo>
                  <a:pt x="5500" y="349"/>
                </a:lnTo>
                <a:lnTo>
                  <a:pt x="5520" y="335"/>
                </a:lnTo>
                <a:lnTo>
                  <a:pt x="5534" y="315"/>
                </a:lnTo>
                <a:lnTo>
                  <a:pt x="5539" y="292"/>
                </a:lnTo>
                <a:lnTo>
                  <a:pt x="5534" y="268"/>
                </a:lnTo>
                <a:lnTo>
                  <a:pt x="5520" y="248"/>
                </a:lnTo>
                <a:lnTo>
                  <a:pt x="5500" y="236"/>
                </a:lnTo>
                <a:lnTo>
                  <a:pt x="5477" y="231"/>
                </a:lnTo>
                <a:close/>
                <a:moveTo>
                  <a:pt x="1151" y="226"/>
                </a:moveTo>
                <a:lnTo>
                  <a:pt x="1387" y="226"/>
                </a:lnTo>
                <a:lnTo>
                  <a:pt x="1242" y="877"/>
                </a:lnTo>
                <a:lnTo>
                  <a:pt x="1005" y="876"/>
                </a:lnTo>
                <a:lnTo>
                  <a:pt x="1151" y="226"/>
                </a:lnTo>
                <a:close/>
                <a:moveTo>
                  <a:pt x="5477" y="221"/>
                </a:moveTo>
                <a:lnTo>
                  <a:pt x="5500" y="224"/>
                </a:lnTo>
                <a:lnTo>
                  <a:pt x="5519" y="234"/>
                </a:lnTo>
                <a:lnTo>
                  <a:pt x="5535" y="250"/>
                </a:lnTo>
                <a:lnTo>
                  <a:pt x="5546" y="268"/>
                </a:lnTo>
                <a:lnTo>
                  <a:pt x="5549" y="292"/>
                </a:lnTo>
                <a:lnTo>
                  <a:pt x="5546" y="313"/>
                </a:lnTo>
                <a:lnTo>
                  <a:pt x="5535" y="334"/>
                </a:lnTo>
                <a:lnTo>
                  <a:pt x="5519" y="349"/>
                </a:lnTo>
                <a:lnTo>
                  <a:pt x="5500" y="359"/>
                </a:lnTo>
                <a:lnTo>
                  <a:pt x="5477" y="364"/>
                </a:lnTo>
                <a:lnTo>
                  <a:pt x="5455" y="359"/>
                </a:lnTo>
                <a:lnTo>
                  <a:pt x="5435" y="349"/>
                </a:lnTo>
                <a:lnTo>
                  <a:pt x="5419" y="334"/>
                </a:lnTo>
                <a:lnTo>
                  <a:pt x="5409" y="313"/>
                </a:lnTo>
                <a:lnTo>
                  <a:pt x="5406" y="292"/>
                </a:lnTo>
                <a:lnTo>
                  <a:pt x="5409" y="268"/>
                </a:lnTo>
                <a:lnTo>
                  <a:pt x="5419" y="250"/>
                </a:lnTo>
                <a:lnTo>
                  <a:pt x="5435" y="234"/>
                </a:lnTo>
                <a:lnTo>
                  <a:pt x="5455" y="224"/>
                </a:lnTo>
                <a:lnTo>
                  <a:pt x="5477" y="221"/>
                </a:lnTo>
                <a:close/>
                <a:moveTo>
                  <a:pt x="1783" y="209"/>
                </a:moveTo>
                <a:lnTo>
                  <a:pt x="1833" y="214"/>
                </a:lnTo>
                <a:lnTo>
                  <a:pt x="1875" y="224"/>
                </a:lnTo>
                <a:lnTo>
                  <a:pt x="1912" y="238"/>
                </a:lnTo>
                <a:lnTo>
                  <a:pt x="1944" y="255"/>
                </a:lnTo>
                <a:lnTo>
                  <a:pt x="1969" y="275"/>
                </a:lnTo>
                <a:lnTo>
                  <a:pt x="1991" y="295"/>
                </a:lnTo>
                <a:lnTo>
                  <a:pt x="2008" y="319"/>
                </a:lnTo>
                <a:lnTo>
                  <a:pt x="2022" y="340"/>
                </a:lnTo>
                <a:lnTo>
                  <a:pt x="2032" y="364"/>
                </a:lnTo>
                <a:lnTo>
                  <a:pt x="2040" y="386"/>
                </a:lnTo>
                <a:lnTo>
                  <a:pt x="2045" y="408"/>
                </a:lnTo>
                <a:lnTo>
                  <a:pt x="2047" y="426"/>
                </a:lnTo>
                <a:lnTo>
                  <a:pt x="2048" y="443"/>
                </a:lnTo>
                <a:lnTo>
                  <a:pt x="2048" y="455"/>
                </a:lnTo>
                <a:lnTo>
                  <a:pt x="2048" y="465"/>
                </a:lnTo>
                <a:lnTo>
                  <a:pt x="2048" y="470"/>
                </a:lnTo>
                <a:lnTo>
                  <a:pt x="1804" y="470"/>
                </a:lnTo>
                <a:lnTo>
                  <a:pt x="1806" y="463"/>
                </a:lnTo>
                <a:lnTo>
                  <a:pt x="1806" y="455"/>
                </a:lnTo>
                <a:lnTo>
                  <a:pt x="1806" y="441"/>
                </a:lnTo>
                <a:lnTo>
                  <a:pt x="1806" y="428"/>
                </a:lnTo>
                <a:lnTo>
                  <a:pt x="1803" y="413"/>
                </a:lnTo>
                <a:lnTo>
                  <a:pt x="1796" y="398"/>
                </a:lnTo>
                <a:lnTo>
                  <a:pt x="1788" y="384"/>
                </a:lnTo>
                <a:lnTo>
                  <a:pt x="1776" y="374"/>
                </a:lnTo>
                <a:lnTo>
                  <a:pt x="1761" y="366"/>
                </a:lnTo>
                <a:lnTo>
                  <a:pt x="1739" y="364"/>
                </a:lnTo>
                <a:lnTo>
                  <a:pt x="1714" y="369"/>
                </a:lnTo>
                <a:lnTo>
                  <a:pt x="1690" y="379"/>
                </a:lnTo>
                <a:lnTo>
                  <a:pt x="1668" y="396"/>
                </a:lnTo>
                <a:lnTo>
                  <a:pt x="1646" y="418"/>
                </a:lnTo>
                <a:lnTo>
                  <a:pt x="1628" y="441"/>
                </a:lnTo>
                <a:lnTo>
                  <a:pt x="1611" y="470"/>
                </a:lnTo>
                <a:lnTo>
                  <a:pt x="1597" y="500"/>
                </a:lnTo>
                <a:lnTo>
                  <a:pt x="1586" y="532"/>
                </a:lnTo>
                <a:lnTo>
                  <a:pt x="1577" y="564"/>
                </a:lnTo>
                <a:lnTo>
                  <a:pt x="1572" y="596"/>
                </a:lnTo>
                <a:lnTo>
                  <a:pt x="1570" y="625"/>
                </a:lnTo>
                <a:lnTo>
                  <a:pt x="1572" y="654"/>
                </a:lnTo>
                <a:lnTo>
                  <a:pt x="1579" y="679"/>
                </a:lnTo>
                <a:lnTo>
                  <a:pt x="1591" y="699"/>
                </a:lnTo>
                <a:lnTo>
                  <a:pt x="1606" y="716"/>
                </a:lnTo>
                <a:lnTo>
                  <a:pt x="1626" y="728"/>
                </a:lnTo>
                <a:lnTo>
                  <a:pt x="1651" y="731"/>
                </a:lnTo>
                <a:lnTo>
                  <a:pt x="1677" y="728"/>
                </a:lnTo>
                <a:lnTo>
                  <a:pt x="1698" y="719"/>
                </a:lnTo>
                <a:lnTo>
                  <a:pt x="1719" y="706"/>
                </a:lnTo>
                <a:lnTo>
                  <a:pt x="1734" y="689"/>
                </a:lnTo>
                <a:lnTo>
                  <a:pt x="1746" y="672"/>
                </a:lnTo>
                <a:lnTo>
                  <a:pt x="1756" y="657"/>
                </a:lnTo>
                <a:lnTo>
                  <a:pt x="1762" y="645"/>
                </a:lnTo>
                <a:lnTo>
                  <a:pt x="1766" y="638"/>
                </a:lnTo>
                <a:lnTo>
                  <a:pt x="2011" y="638"/>
                </a:lnTo>
                <a:lnTo>
                  <a:pt x="2010" y="642"/>
                </a:lnTo>
                <a:lnTo>
                  <a:pt x="2008" y="650"/>
                </a:lnTo>
                <a:lnTo>
                  <a:pt x="2001" y="664"/>
                </a:lnTo>
                <a:lnTo>
                  <a:pt x="1995" y="680"/>
                </a:lnTo>
                <a:lnTo>
                  <a:pt x="1984" y="701"/>
                </a:lnTo>
                <a:lnTo>
                  <a:pt x="1971" y="723"/>
                </a:lnTo>
                <a:lnTo>
                  <a:pt x="1954" y="746"/>
                </a:lnTo>
                <a:lnTo>
                  <a:pt x="1934" y="771"/>
                </a:lnTo>
                <a:lnTo>
                  <a:pt x="1909" y="795"/>
                </a:lnTo>
                <a:lnTo>
                  <a:pt x="1880" y="819"/>
                </a:lnTo>
                <a:lnTo>
                  <a:pt x="1848" y="840"/>
                </a:lnTo>
                <a:lnTo>
                  <a:pt x="1811" y="859"/>
                </a:lnTo>
                <a:lnTo>
                  <a:pt x="1769" y="874"/>
                </a:lnTo>
                <a:lnTo>
                  <a:pt x="1722" y="888"/>
                </a:lnTo>
                <a:lnTo>
                  <a:pt x="1668" y="894"/>
                </a:lnTo>
                <a:lnTo>
                  <a:pt x="1611" y="896"/>
                </a:lnTo>
                <a:lnTo>
                  <a:pt x="1559" y="891"/>
                </a:lnTo>
                <a:lnTo>
                  <a:pt x="1512" y="879"/>
                </a:lnTo>
                <a:lnTo>
                  <a:pt x="1471" y="862"/>
                </a:lnTo>
                <a:lnTo>
                  <a:pt x="1436" y="840"/>
                </a:lnTo>
                <a:lnTo>
                  <a:pt x="1407" y="813"/>
                </a:lnTo>
                <a:lnTo>
                  <a:pt x="1382" y="781"/>
                </a:lnTo>
                <a:lnTo>
                  <a:pt x="1363" y="746"/>
                </a:lnTo>
                <a:lnTo>
                  <a:pt x="1350" y="707"/>
                </a:lnTo>
                <a:lnTo>
                  <a:pt x="1342" y="669"/>
                </a:lnTo>
                <a:lnTo>
                  <a:pt x="1338" y="627"/>
                </a:lnTo>
                <a:lnTo>
                  <a:pt x="1340" y="583"/>
                </a:lnTo>
                <a:lnTo>
                  <a:pt x="1345" y="539"/>
                </a:lnTo>
                <a:lnTo>
                  <a:pt x="1357" y="497"/>
                </a:lnTo>
                <a:lnTo>
                  <a:pt x="1374" y="455"/>
                </a:lnTo>
                <a:lnTo>
                  <a:pt x="1394" y="413"/>
                </a:lnTo>
                <a:lnTo>
                  <a:pt x="1419" y="374"/>
                </a:lnTo>
                <a:lnTo>
                  <a:pt x="1449" y="339"/>
                </a:lnTo>
                <a:lnTo>
                  <a:pt x="1485" y="305"/>
                </a:lnTo>
                <a:lnTo>
                  <a:pt x="1523" y="276"/>
                </a:lnTo>
                <a:lnTo>
                  <a:pt x="1567" y="251"/>
                </a:lnTo>
                <a:lnTo>
                  <a:pt x="1614" y="231"/>
                </a:lnTo>
                <a:lnTo>
                  <a:pt x="1666" y="218"/>
                </a:lnTo>
                <a:lnTo>
                  <a:pt x="1722" y="211"/>
                </a:lnTo>
                <a:lnTo>
                  <a:pt x="1783" y="209"/>
                </a:lnTo>
                <a:close/>
                <a:moveTo>
                  <a:pt x="4258" y="201"/>
                </a:moveTo>
                <a:lnTo>
                  <a:pt x="4312" y="207"/>
                </a:lnTo>
                <a:lnTo>
                  <a:pt x="4361" y="219"/>
                </a:lnTo>
                <a:lnTo>
                  <a:pt x="4403" y="238"/>
                </a:lnTo>
                <a:lnTo>
                  <a:pt x="4440" y="261"/>
                </a:lnTo>
                <a:lnTo>
                  <a:pt x="4470" y="290"/>
                </a:lnTo>
                <a:lnTo>
                  <a:pt x="4495" y="322"/>
                </a:lnTo>
                <a:lnTo>
                  <a:pt x="4516" y="357"/>
                </a:lnTo>
                <a:lnTo>
                  <a:pt x="4529" y="396"/>
                </a:lnTo>
                <a:lnTo>
                  <a:pt x="4538" y="436"/>
                </a:lnTo>
                <a:lnTo>
                  <a:pt x="4543" y="478"/>
                </a:lnTo>
                <a:lnTo>
                  <a:pt x="4541" y="522"/>
                </a:lnTo>
                <a:lnTo>
                  <a:pt x="4534" y="566"/>
                </a:lnTo>
                <a:lnTo>
                  <a:pt x="4522" y="608"/>
                </a:lnTo>
                <a:lnTo>
                  <a:pt x="4506" y="652"/>
                </a:lnTo>
                <a:lnTo>
                  <a:pt x="4485" y="692"/>
                </a:lnTo>
                <a:lnTo>
                  <a:pt x="4460" y="731"/>
                </a:lnTo>
                <a:lnTo>
                  <a:pt x="4430" y="768"/>
                </a:lnTo>
                <a:lnTo>
                  <a:pt x="4396" y="800"/>
                </a:lnTo>
                <a:lnTo>
                  <a:pt x="4357" y="830"/>
                </a:lnTo>
                <a:lnTo>
                  <a:pt x="4314" y="856"/>
                </a:lnTo>
                <a:lnTo>
                  <a:pt x="4267" y="874"/>
                </a:lnTo>
                <a:lnTo>
                  <a:pt x="4216" y="889"/>
                </a:lnTo>
                <a:lnTo>
                  <a:pt x="4161" y="898"/>
                </a:lnTo>
                <a:lnTo>
                  <a:pt x="4103" y="898"/>
                </a:lnTo>
                <a:lnTo>
                  <a:pt x="4048" y="893"/>
                </a:lnTo>
                <a:lnTo>
                  <a:pt x="4001" y="881"/>
                </a:lnTo>
                <a:lnTo>
                  <a:pt x="3957" y="864"/>
                </a:lnTo>
                <a:lnTo>
                  <a:pt x="3920" y="842"/>
                </a:lnTo>
                <a:lnTo>
                  <a:pt x="3890" y="815"/>
                </a:lnTo>
                <a:lnTo>
                  <a:pt x="3863" y="785"/>
                </a:lnTo>
                <a:lnTo>
                  <a:pt x="3842" y="753"/>
                </a:lnTo>
                <a:lnTo>
                  <a:pt x="3827" y="716"/>
                </a:lnTo>
                <a:lnTo>
                  <a:pt x="3817" y="677"/>
                </a:lnTo>
                <a:lnTo>
                  <a:pt x="3810" y="637"/>
                </a:lnTo>
                <a:lnTo>
                  <a:pt x="3810" y="596"/>
                </a:lnTo>
                <a:lnTo>
                  <a:pt x="3816" y="554"/>
                </a:lnTo>
                <a:lnTo>
                  <a:pt x="3824" y="512"/>
                </a:lnTo>
                <a:lnTo>
                  <a:pt x="3837" y="470"/>
                </a:lnTo>
                <a:lnTo>
                  <a:pt x="3856" y="430"/>
                </a:lnTo>
                <a:lnTo>
                  <a:pt x="3878" y="391"/>
                </a:lnTo>
                <a:lnTo>
                  <a:pt x="3905" y="354"/>
                </a:lnTo>
                <a:lnTo>
                  <a:pt x="3935" y="320"/>
                </a:lnTo>
                <a:lnTo>
                  <a:pt x="3970" y="290"/>
                </a:lnTo>
                <a:lnTo>
                  <a:pt x="4009" y="261"/>
                </a:lnTo>
                <a:lnTo>
                  <a:pt x="4051" y="239"/>
                </a:lnTo>
                <a:lnTo>
                  <a:pt x="4098" y="221"/>
                </a:lnTo>
                <a:lnTo>
                  <a:pt x="4147" y="207"/>
                </a:lnTo>
                <a:lnTo>
                  <a:pt x="4201" y="201"/>
                </a:lnTo>
                <a:lnTo>
                  <a:pt x="4258" y="201"/>
                </a:lnTo>
                <a:close/>
                <a:moveTo>
                  <a:pt x="3531" y="199"/>
                </a:moveTo>
                <a:lnTo>
                  <a:pt x="3587" y="201"/>
                </a:lnTo>
                <a:lnTo>
                  <a:pt x="3635" y="207"/>
                </a:lnTo>
                <a:lnTo>
                  <a:pt x="3676" y="218"/>
                </a:lnTo>
                <a:lnTo>
                  <a:pt x="3710" y="229"/>
                </a:lnTo>
                <a:lnTo>
                  <a:pt x="3738" y="243"/>
                </a:lnTo>
                <a:lnTo>
                  <a:pt x="3760" y="260"/>
                </a:lnTo>
                <a:lnTo>
                  <a:pt x="3777" y="276"/>
                </a:lnTo>
                <a:lnTo>
                  <a:pt x="3790" y="295"/>
                </a:lnTo>
                <a:lnTo>
                  <a:pt x="3800" y="313"/>
                </a:lnTo>
                <a:lnTo>
                  <a:pt x="3807" y="332"/>
                </a:lnTo>
                <a:lnTo>
                  <a:pt x="3810" y="349"/>
                </a:lnTo>
                <a:lnTo>
                  <a:pt x="3812" y="366"/>
                </a:lnTo>
                <a:lnTo>
                  <a:pt x="3812" y="381"/>
                </a:lnTo>
                <a:lnTo>
                  <a:pt x="3812" y="394"/>
                </a:lnTo>
                <a:lnTo>
                  <a:pt x="3810" y="404"/>
                </a:lnTo>
                <a:lnTo>
                  <a:pt x="3810" y="411"/>
                </a:lnTo>
                <a:lnTo>
                  <a:pt x="3810" y="416"/>
                </a:lnTo>
                <a:lnTo>
                  <a:pt x="3583" y="416"/>
                </a:lnTo>
                <a:lnTo>
                  <a:pt x="3585" y="414"/>
                </a:lnTo>
                <a:lnTo>
                  <a:pt x="3585" y="408"/>
                </a:lnTo>
                <a:lnTo>
                  <a:pt x="3587" y="398"/>
                </a:lnTo>
                <a:lnTo>
                  <a:pt x="3587" y="386"/>
                </a:lnTo>
                <a:lnTo>
                  <a:pt x="3583" y="374"/>
                </a:lnTo>
                <a:lnTo>
                  <a:pt x="3578" y="362"/>
                </a:lnTo>
                <a:lnTo>
                  <a:pt x="3568" y="351"/>
                </a:lnTo>
                <a:lnTo>
                  <a:pt x="3553" y="340"/>
                </a:lnTo>
                <a:lnTo>
                  <a:pt x="3534" y="334"/>
                </a:lnTo>
                <a:lnTo>
                  <a:pt x="3508" y="332"/>
                </a:lnTo>
                <a:lnTo>
                  <a:pt x="3481" y="334"/>
                </a:lnTo>
                <a:lnTo>
                  <a:pt x="3460" y="340"/>
                </a:lnTo>
                <a:lnTo>
                  <a:pt x="3444" y="351"/>
                </a:lnTo>
                <a:lnTo>
                  <a:pt x="3434" y="362"/>
                </a:lnTo>
                <a:lnTo>
                  <a:pt x="3427" y="376"/>
                </a:lnTo>
                <a:lnTo>
                  <a:pt x="3428" y="391"/>
                </a:lnTo>
                <a:lnTo>
                  <a:pt x="3435" y="404"/>
                </a:lnTo>
                <a:lnTo>
                  <a:pt x="3449" y="418"/>
                </a:lnTo>
                <a:lnTo>
                  <a:pt x="3469" y="430"/>
                </a:lnTo>
                <a:lnTo>
                  <a:pt x="3497" y="438"/>
                </a:lnTo>
                <a:lnTo>
                  <a:pt x="3531" y="445"/>
                </a:lnTo>
                <a:lnTo>
                  <a:pt x="3565" y="452"/>
                </a:lnTo>
                <a:lnTo>
                  <a:pt x="3597" y="458"/>
                </a:lnTo>
                <a:lnTo>
                  <a:pt x="3629" y="465"/>
                </a:lnTo>
                <a:lnTo>
                  <a:pt x="3659" y="475"/>
                </a:lnTo>
                <a:lnTo>
                  <a:pt x="3688" y="487"/>
                </a:lnTo>
                <a:lnTo>
                  <a:pt x="3715" y="502"/>
                </a:lnTo>
                <a:lnTo>
                  <a:pt x="3736" y="521"/>
                </a:lnTo>
                <a:lnTo>
                  <a:pt x="3757" y="542"/>
                </a:lnTo>
                <a:lnTo>
                  <a:pt x="3772" y="569"/>
                </a:lnTo>
                <a:lnTo>
                  <a:pt x="3782" y="601"/>
                </a:lnTo>
                <a:lnTo>
                  <a:pt x="3787" y="642"/>
                </a:lnTo>
                <a:lnTo>
                  <a:pt x="3787" y="652"/>
                </a:lnTo>
                <a:lnTo>
                  <a:pt x="3785" y="665"/>
                </a:lnTo>
                <a:lnTo>
                  <a:pt x="3784" y="682"/>
                </a:lnTo>
                <a:lnTo>
                  <a:pt x="3779" y="702"/>
                </a:lnTo>
                <a:lnTo>
                  <a:pt x="3772" y="723"/>
                </a:lnTo>
                <a:lnTo>
                  <a:pt x="3762" y="744"/>
                </a:lnTo>
                <a:lnTo>
                  <a:pt x="3748" y="768"/>
                </a:lnTo>
                <a:lnTo>
                  <a:pt x="3733" y="790"/>
                </a:lnTo>
                <a:lnTo>
                  <a:pt x="3711" y="812"/>
                </a:lnTo>
                <a:lnTo>
                  <a:pt x="3688" y="832"/>
                </a:lnTo>
                <a:lnTo>
                  <a:pt x="3657" y="852"/>
                </a:lnTo>
                <a:lnTo>
                  <a:pt x="3622" y="869"/>
                </a:lnTo>
                <a:lnTo>
                  <a:pt x="3582" y="882"/>
                </a:lnTo>
                <a:lnTo>
                  <a:pt x="3534" y="893"/>
                </a:lnTo>
                <a:lnTo>
                  <a:pt x="3481" y="899"/>
                </a:lnTo>
                <a:lnTo>
                  <a:pt x="3420" y="901"/>
                </a:lnTo>
                <a:lnTo>
                  <a:pt x="3359" y="898"/>
                </a:lnTo>
                <a:lnTo>
                  <a:pt x="3306" y="891"/>
                </a:lnTo>
                <a:lnTo>
                  <a:pt x="3260" y="881"/>
                </a:lnTo>
                <a:lnTo>
                  <a:pt x="3221" y="869"/>
                </a:lnTo>
                <a:lnTo>
                  <a:pt x="3188" y="854"/>
                </a:lnTo>
                <a:lnTo>
                  <a:pt x="3161" y="837"/>
                </a:lnTo>
                <a:lnTo>
                  <a:pt x="3139" y="820"/>
                </a:lnTo>
                <a:lnTo>
                  <a:pt x="3122" y="800"/>
                </a:lnTo>
                <a:lnTo>
                  <a:pt x="3109" y="780"/>
                </a:lnTo>
                <a:lnTo>
                  <a:pt x="3100" y="760"/>
                </a:lnTo>
                <a:lnTo>
                  <a:pt x="3094" y="739"/>
                </a:lnTo>
                <a:lnTo>
                  <a:pt x="3092" y="721"/>
                </a:lnTo>
                <a:lnTo>
                  <a:pt x="3090" y="702"/>
                </a:lnTo>
                <a:lnTo>
                  <a:pt x="3090" y="686"/>
                </a:lnTo>
                <a:lnTo>
                  <a:pt x="3068" y="723"/>
                </a:lnTo>
                <a:lnTo>
                  <a:pt x="3040" y="760"/>
                </a:lnTo>
                <a:lnTo>
                  <a:pt x="3006" y="793"/>
                </a:lnTo>
                <a:lnTo>
                  <a:pt x="2967" y="824"/>
                </a:lnTo>
                <a:lnTo>
                  <a:pt x="2924" y="850"/>
                </a:lnTo>
                <a:lnTo>
                  <a:pt x="2875" y="871"/>
                </a:lnTo>
                <a:lnTo>
                  <a:pt x="2823" y="888"/>
                </a:lnTo>
                <a:lnTo>
                  <a:pt x="2765" y="896"/>
                </a:lnTo>
                <a:lnTo>
                  <a:pt x="2705" y="898"/>
                </a:lnTo>
                <a:lnTo>
                  <a:pt x="2651" y="893"/>
                </a:lnTo>
                <a:lnTo>
                  <a:pt x="2602" y="881"/>
                </a:lnTo>
                <a:lnTo>
                  <a:pt x="2560" y="864"/>
                </a:lnTo>
                <a:lnTo>
                  <a:pt x="2523" y="842"/>
                </a:lnTo>
                <a:lnTo>
                  <a:pt x="2491" y="815"/>
                </a:lnTo>
                <a:lnTo>
                  <a:pt x="2466" y="785"/>
                </a:lnTo>
                <a:lnTo>
                  <a:pt x="2444" y="751"/>
                </a:lnTo>
                <a:lnTo>
                  <a:pt x="2429" y="714"/>
                </a:lnTo>
                <a:lnTo>
                  <a:pt x="2419" y="675"/>
                </a:lnTo>
                <a:lnTo>
                  <a:pt x="2414" y="635"/>
                </a:lnTo>
                <a:lnTo>
                  <a:pt x="2414" y="593"/>
                </a:lnTo>
                <a:lnTo>
                  <a:pt x="2419" y="551"/>
                </a:lnTo>
                <a:lnTo>
                  <a:pt x="2429" y="509"/>
                </a:lnTo>
                <a:lnTo>
                  <a:pt x="2442" y="467"/>
                </a:lnTo>
                <a:lnTo>
                  <a:pt x="2462" y="426"/>
                </a:lnTo>
                <a:lnTo>
                  <a:pt x="2446" y="426"/>
                </a:lnTo>
                <a:lnTo>
                  <a:pt x="2429" y="430"/>
                </a:lnTo>
                <a:lnTo>
                  <a:pt x="2410" y="435"/>
                </a:lnTo>
                <a:lnTo>
                  <a:pt x="2388" y="443"/>
                </a:lnTo>
                <a:lnTo>
                  <a:pt x="2368" y="455"/>
                </a:lnTo>
                <a:lnTo>
                  <a:pt x="2348" y="472"/>
                </a:lnTo>
                <a:lnTo>
                  <a:pt x="2326" y="494"/>
                </a:lnTo>
                <a:lnTo>
                  <a:pt x="2308" y="521"/>
                </a:lnTo>
                <a:lnTo>
                  <a:pt x="2289" y="556"/>
                </a:lnTo>
                <a:lnTo>
                  <a:pt x="2274" y="596"/>
                </a:lnTo>
                <a:lnTo>
                  <a:pt x="2260" y="645"/>
                </a:lnTo>
                <a:lnTo>
                  <a:pt x="2207" y="877"/>
                </a:lnTo>
                <a:lnTo>
                  <a:pt x="1983" y="877"/>
                </a:lnTo>
                <a:lnTo>
                  <a:pt x="2129" y="226"/>
                </a:lnTo>
                <a:lnTo>
                  <a:pt x="2341" y="226"/>
                </a:lnTo>
                <a:lnTo>
                  <a:pt x="2323" y="307"/>
                </a:lnTo>
                <a:lnTo>
                  <a:pt x="2355" y="275"/>
                </a:lnTo>
                <a:lnTo>
                  <a:pt x="2390" y="251"/>
                </a:lnTo>
                <a:lnTo>
                  <a:pt x="2432" y="233"/>
                </a:lnTo>
                <a:lnTo>
                  <a:pt x="2467" y="223"/>
                </a:lnTo>
                <a:lnTo>
                  <a:pt x="2505" y="218"/>
                </a:lnTo>
                <a:lnTo>
                  <a:pt x="2542" y="216"/>
                </a:lnTo>
                <a:lnTo>
                  <a:pt x="2506" y="357"/>
                </a:lnTo>
                <a:lnTo>
                  <a:pt x="2536" y="322"/>
                </a:lnTo>
                <a:lnTo>
                  <a:pt x="2572" y="292"/>
                </a:lnTo>
                <a:lnTo>
                  <a:pt x="2611" y="263"/>
                </a:lnTo>
                <a:lnTo>
                  <a:pt x="2654" y="239"/>
                </a:lnTo>
                <a:lnTo>
                  <a:pt x="2701" y="221"/>
                </a:lnTo>
                <a:lnTo>
                  <a:pt x="2752" y="207"/>
                </a:lnTo>
                <a:lnTo>
                  <a:pt x="2806" y="201"/>
                </a:lnTo>
                <a:lnTo>
                  <a:pt x="2863" y="201"/>
                </a:lnTo>
                <a:lnTo>
                  <a:pt x="2915" y="207"/>
                </a:lnTo>
                <a:lnTo>
                  <a:pt x="2962" y="219"/>
                </a:lnTo>
                <a:lnTo>
                  <a:pt x="3004" y="236"/>
                </a:lnTo>
                <a:lnTo>
                  <a:pt x="3041" y="258"/>
                </a:lnTo>
                <a:lnTo>
                  <a:pt x="3072" y="285"/>
                </a:lnTo>
                <a:lnTo>
                  <a:pt x="3097" y="315"/>
                </a:lnTo>
                <a:lnTo>
                  <a:pt x="3117" y="349"/>
                </a:lnTo>
                <a:lnTo>
                  <a:pt x="3132" y="386"/>
                </a:lnTo>
                <a:lnTo>
                  <a:pt x="3142" y="425"/>
                </a:lnTo>
                <a:lnTo>
                  <a:pt x="3146" y="467"/>
                </a:lnTo>
                <a:lnTo>
                  <a:pt x="3146" y="509"/>
                </a:lnTo>
                <a:lnTo>
                  <a:pt x="3139" y="554"/>
                </a:lnTo>
                <a:lnTo>
                  <a:pt x="3136" y="564"/>
                </a:lnTo>
                <a:lnTo>
                  <a:pt x="3127" y="573"/>
                </a:lnTo>
                <a:lnTo>
                  <a:pt x="3117" y="579"/>
                </a:lnTo>
                <a:lnTo>
                  <a:pt x="3104" y="585"/>
                </a:lnTo>
                <a:lnTo>
                  <a:pt x="2908" y="654"/>
                </a:lnTo>
                <a:lnTo>
                  <a:pt x="3346" y="654"/>
                </a:lnTo>
                <a:lnTo>
                  <a:pt x="3344" y="655"/>
                </a:lnTo>
                <a:lnTo>
                  <a:pt x="3344" y="660"/>
                </a:lnTo>
                <a:lnTo>
                  <a:pt x="3343" y="669"/>
                </a:lnTo>
                <a:lnTo>
                  <a:pt x="3341" y="679"/>
                </a:lnTo>
                <a:lnTo>
                  <a:pt x="3343" y="691"/>
                </a:lnTo>
                <a:lnTo>
                  <a:pt x="3346" y="702"/>
                </a:lnTo>
                <a:lnTo>
                  <a:pt x="3351" y="716"/>
                </a:lnTo>
                <a:lnTo>
                  <a:pt x="3361" y="728"/>
                </a:lnTo>
                <a:lnTo>
                  <a:pt x="3376" y="736"/>
                </a:lnTo>
                <a:lnTo>
                  <a:pt x="3395" y="744"/>
                </a:lnTo>
                <a:lnTo>
                  <a:pt x="3420" y="749"/>
                </a:lnTo>
                <a:lnTo>
                  <a:pt x="3452" y="751"/>
                </a:lnTo>
                <a:lnTo>
                  <a:pt x="3476" y="749"/>
                </a:lnTo>
                <a:lnTo>
                  <a:pt x="3497" y="741"/>
                </a:lnTo>
                <a:lnTo>
                  <a:pt x="3514" y="731"/>
                </a:lnTo>
                <a:lnTo>
                  <a:pt x="3528" y="718"/>
                </a:lnTo>
                <a:lnTo>
                  <a:pt x="3536" y="702"/>
                </a:lnTo>
                <a:lnTo>
                  <a:pt x="3538" y="686"/>
                </a:lnTo>
                <a:lnTo>
                  <a:pt x="3536" y="669"/>
                </a:lnTo>
                <a:lnTo>
                  <a:pt x="3526" y="654"/>
                </a:lnTo>
                <a:lnTo>
                  <a:pt x="3509" y="638"/>
                </a:lnTo>
                <a:lnTo>
                  <a:pt x="3486" y="627"/>
                </a:lnTo>
                <a:lnTo>
                  <a:pt x="3455" y="620"/>
                </a:lnTo>
                <a:lnTo>
                  <a:pt x="3440" y="617"/>
                </a:lnTo>
                <a:lnTo>
                  <a:pt x="3420" y="613"/>
                </a:lnTo>
                <a:lnTo>
                  <a:pt x="3398" y="608"/>
                </a:lnTo>
                <a:lnTo>
                  <a:pt x="3373" y="601"/>
                </a:lnTo>
                <a:lnTo>
                  <a:pt x="3346" y="593"/>
                </a:lnTo>
                <a:lnTo>
                  <a:pt x="3319" y="581"/>
                </a:lnTo>
                <a:lnTo>
                  <a:pt x="3292" y="569"/>
                </a:lnTo>
                <a:lnTo>
                  <a:pt x="3267" y="553"/>
                </a:lnTo>
                <a:lnTo>
                  <a:pt x="3243" y="536"/>
                </a:lnTo>
                <a:lnTo>
                  <a:pt x="3223" y="514"/>
                </a:lnTo>
                <a:lnTo>
                  <a:pt x="3206" y="489"/>
                </a:lnTo>
                <a:lnTo>
                  <a:pt x="3196" y="462"/>
                </a:lnTo>
                <a:lnTo>
                  <a:pt x="3191" y="430"/>
                </a:lnTo>
                <a:lnTo>
                  <a:pt x="3193" y="393"/>
                </a:lnTo>
                <a:lnTo>
                  <a:pt x="3201" y="356"/>
                </a:lnTo>
                <a:lnTo>
                  <a:pt x="3216" y="322"/>
                </a:lnTo>
                <a:lnTo>
                  <a:pt x="3237" y="293"/>
                </a:lnTo>
                <a:lnTo>
                  <a:pt x="3262" y="270"/>
                </a:lnTo>
                <a:lnTo>
                  <a:pt x="3290" y="250"/>
                </a:lnTo>
                <a:lnTo>
                  <a:pt x="3324" y="233"/>
                </a:lnTo>
                <a:lnTo>
                  <a:pt x="3361" y="219"/>
                </a:lnTo>
                <a:lnTo>
                  <a:pt x="3402" y="209"/>
                </a:lnTo>
                <a:lnTo>
                  <a:pt x="3442" y="202"/>
                </a:lnTo>
                <a:lnTo>
                  <a:pt x="3486" y="199"/>
                </a:lnTo>
                <a:lnTo>
                  <a:pt x="3531" y="199"/>
                </a:lnTo>
                <a:close/>
                <a:moveTo>
                  <a:pt x="4950" y="7"/>
                </a:moveTo>
                <a:lnTo>
                  <a:pt x="4977" y="9"/>
                </a:lnTo>
                <a:lnTo>
                  <a:pt x="4999" y="10"/>
                </a:lnTo>
                <a:lnTo>
                  <a:pt x="5014" y="10"/>
                </a:lnTo>
                <a:lnTo>
                  <a:pt x="5019" y="12"/>
                </a:lnTo>
                <a:lnTo>
                  <a:pt x="4994" y="133"/>
                </a:lnTo>
                <a:lnTo>
                  <a:pt x="4965" y="135"/>
                </a:lnTo>
                <a:lnTo>
                  <a:pt x="4945" y="140"/>
                </a:lnTo>
                <a:lnTo>
                  <a:pt x="4930" y="147"/>
                </a:lnTo>
                <a:lnTo>
                  <a:pt x="4920" y="159"/>
                </a:lnTo>
                <a:lnTo>
                  <a:pt x="4913" y="172"/>
                </a:lnTo>
                <a:lnTo>
                  <a:pt x="4908" y="189"/>
                </a:lnTo>
                <a:lnTo>
                  <a:pt x="4903" y="209"/>
                </a:lnTo>
                <a:lnTo>
                  <a:pt x="4899" y="226"/>
                </a:lnTo>
                <a:lnTo>
                  <a:pt x="5039" y="226"/>
                </a:lnTo>
                <a:lnTo>
                  <a:pt x="5073" y="69"/>
                </a:lnTo>
                <a:lnTo>
                  <a:pt x="5290" y="69"/>
                </a:lnTo>
                <a:lnTo>
                  <a:pt x="5254" y="226"/>
                </a:lnTo>
                <a:lnTo>
                  <a:pt x="5367" y="226"/>
                </a:lnTo>
                <a:lnTo>
                  <a:pt x="5334" y="377"/>
                </a:lnTo>
                <a:lnTo>
                  <a:pt x="5222" y="377"/>
                </a:lnTo>
                <a:lnTo>
                  <a:pt x="5162" y="662"/>
                </a:lnTo>
                <a:lnTo>
                  <a:pt x="5159" y="677"/>
                </a:lnTo>
                <a:lnTo>
                  <a:pt x="5157" y="692"/>
                </a:lnTo>
                <a:lnTo>
                  <a:pt x="5159" y="709"/>
                </a:lnTo>
                <a:lnTo>
                  <a:pt x="5167" y="718"/>
                </a:lnTo>
                <a:lnTo>
                  <a:pt x="5179" y="723"/>
                </a:lnTo>
                <a:lnTo>
                  <a:pt x="5196" y="724"/>
                </a:lnTo>
                <a:lnTo>
                  <a:pt x="5214" y="726"/>
                </a:lnTo>
                <a:lnTo>
                  <a:pt x="5231" y="726"/>
                </a:lnTo>
                <a:lnTo>
                  <a:pt x="5246" y="726"/>
                </a:lnTo>
                <a:lnTo>
                  <a:pt x="5256" y="724"/>
                </a:lnTo>
                <a:lnTo>
                  <a:pt x="5261" y="724"/>
                </a:lnTo>
                <a:lnTo>
                  <a:pt x="5224" y="872"/>
                </a:lnTo>
                <a:lnTo>
                  <a:pt x="5219" y="874"/>
                </a:lnTo>
                <a:lnTo>
                  <a:pt x="5206" y="874"/>
                </a:lnTo>
                <a:lnTo>
                  <a:pt x="5182" y="876"/>
                </a:lnTo>
                <a:lnTo>
                  <a:pt x="5155" y="877"/>
                </a:lnTo>
                <a:lnTo>
                  <a:pt x="5123" y="877"/>
                </a:lnTo>
                <a:lnTo>
                  <a:pt x="5090" y="877"/>
                </a:lnTo>
                <a:lnTo>
                  <a:pt x="5056" y="874"/>
                </a:lnTo>
                <a:lnTo>
                  <a:pt x="5024" y="871"/>
                </a:lnTo>
                <a:lnTo>
                  <a:pt x="4995" y="862"/>
                </a:lnTo>
                <a:lnTo>
                  <a:pt x="4973" y="850"/>
                </a:lnTo>
                <a:lnTo>
                  <a:pt x="4960" y="840"/>
                </a:lnTo>
                <a:lnTo>
                  <a:pt x="4948" y="829"/>
                </a:lnTo>
                <a:lnTo>
                  <a:pt x="4940" y="813"/>
                </a:lnTo>
                <a:lnTo>
                  <a:pt x="4931" y="793"/>
                </a:lnTo>
                <a:lnTo>
                  <a:pt x="4928" y="768"/>
                </a:lnTo>
                <a:lnTo>
                  <a:pt x="4928" y="739"/>
                </a:lnTo>
                <a:lnTo>
                  <a:pt x="4933" y="706"/>
                </a:lnTo>
                <a:lnTo>
                  <a:pt x="5005" y="377"/>
                </a:lnTo>
                <a:lnTo>
                  <a:pt x="4876" y="377"/>
                </a:lnTo>
                <a:lnTo>
                  <a:pt x="4766" y="876"/>
                </a:lnTo>
                <a:lnTo>
                  <a:pt x="4534" y="876"/>
                </a:lnTo>
                <a:lnTo>
                  <a:pt x="4644" y="377"/>
                </a:lnTo>
                <a:lnTo>
                  <a:pt x="4522" y="377"/>
                </a:lnTo>
                <a:lnTo>
                  <a:pt x="4556" y="226"/>
                </a:lnTo>
                <a:lnTo>
                  <a:pt x="4674" y="226"/>
                </a:lnTo>
                <a:lnTo>
                  <a:pt x="4684" y="180"/>
                </a:lnTo>
                <a:lnTo>
                  <a:pt x="4696" y="143"/>
                </a:lnTo>
                <a:lnTo>
                  <a:pt x="4707" y="113"/>
                </a:lnTo>
                <a:lnTo>
                  <a:pt x="4723" y="88"/>
                </a:lnTo>
                <a:lnTo>
                  <a:pt x="4741" y="64"/>
                </a:lnTo>
                <a:lnTo>
                  <a:pt x="4763" y="46"/>
                </a:lnTo>
                <a:lnTo>
                  <a:pt x="4788" y="31"/>
                </a:lnTo>
                <a:lnTo>
                  <a:pt x="4817" y="21"/>
                </a:lnTo>
                <a:lnTo>
                  <a:pt x="4851" y="14"/>
                </a:lnTo>
                <a:lnTo>
                  <a:pt x="4884" y="9"/>
                </a:lnTo>
                <a:lnTo>
                  <a:pt x="4918" y="7"/>
                </a:lnTo>
                <a:lnTo>
                  <a:pt x="4950" y="7"/>
                </a:lnTo>
                <a:close/>
                <a:moveTo>
                  <a:pt x="1200" y="0"/>
                </a:moveTo>
                <a:lnTo>
                  <a:pt x="1438" y="0"/>
                </a:lnTo>
                <a:lnTo>
                  <a:pt x="1406" y="143"/>
                </a:lnTo>
                <a:lnTo>
                  <a:pt x="1170" y="143"/>
                </a:lnTo>
                <a:lnTo>
                  <a:pt x="1200" y="0"/>
                </a:lnTo>
                <a:close/>
                <a:moveTo>
                  <a:pt x="196" y="0"/>
                </a:moveTo>
                <a:lnTo>
                  <a:pt x="544" y="0"/>
                </a:lnTo>
                <a:lnTo>
                  <a:pt x="557" y="490"/>
                </a:lnTo>
                <a:lnTo>
                  <a:pt x="793" y="0"/>
                </a:lnTo>
                <a:lnTo>
                  <a:pt x="1141" y="0"/>
                </a:lnTo>
                <a:lnTo>
                  <a:pt x="946" y="877"/>
                </a:lnTo>
                <a:lnTo>
                  <a:pt x="694" y="877"/>
                </a:lnTo>
                <a:lnTo>
                  <a:pt x="798" y="406"/>
                </a:lnTo>
                <a:lnTo>
                  <a:pt x="562" y="877"/>
                </a:lnTo>
                <a:lnTo>
                  <a:pt x="382" y="877"/>
                </a:lnTo>
                <a:lnTo>
                  <a:pt x="372" y="406"/>
                </a:lnTo>
                <a:lnTo>
                  <a:pt x="254" y="877"/>
                </a:lnTo>
                <a:lnTo>
                  <a:pt x="0" y="877"/>
                </a:lnTo>
                <a:lnTo>
                  <a:pt x="196"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63"/>
            <a:endParaRPr lang="en-US" sz="1800">
              <a:solidFill>
                <a:srgbClr val="000000"/>
              </a:solidFill>
            </a:endParaRPr>
          </a:p>
        </p:txBody>
      </p:sp>
      <p:pic>
        <p:nvPicPr>
          <p:cNvPr id="8" name="Picture 7" descr="VS_Wht_rgb.wmf"/>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0763" y="1317788"/>
            <a:ext cx="2055449" cy="362632"/>
          </a:xfrm>
          <a:prstGeom prst="rect">
            <a:avLst/>
          </a:prstGeom>
        </p:spPr>
      </p:pic>
      <p:sp>
        <p:nvSpPr>
          <p:cNvPr id="7" name="Text Placeholder 7"/>
          <p:cNvSpPr>
            <a:spLocks noGrp="1"/>
          </p:cNvSpPr>
          <p:nvPr>
            <p:ph type="body" sz="quarter" idx="13"/>
          </p:nvPr>
        </p:nvSpPr>
        <p:spPr>
          <a:xfrm>
            <a:off x="534324" y="2539912"/>
            <a:ext cx="6258696" cy="3703135"/>
          </a:xfrm>
        </p:spPr>
        <p:txBody>
          <a:bodyPr/>
          <a:lstStyle>
            <a:lvl1pPr marL="0" indent="0">
              <a:buNone/>
              <a:defRPr sz="7200">
                <a:solidFill>
                  <a:srgbClr val="FFFFFF"/>
                </a:solidFill>
              </a:defRPr>
            </a:lvl1pPr>
            <a:lvl2pPr marL="4763" indent="0">
              <a:buNone/>
              <a:defRPr sz="3600">
                <a:solidFill>
                  <a:srgbClr val="FFFFFF"/>
                </a:solidFill>
                <a:latin typeface="+mj-lt"/>
              </a:defRPr>
            </a:lvl2pPr>
            <a:lvl3pPr marL="573088" indent="0">
              <a:buNone/>
              <a:defRPr/>
            </a:lvl3pPr>
            <a:lvl4pPr marL="798513" indent="0">
              <a:buNone/>
              <a:defRPr/>
            </a:lvl4pPr>
            <a:lvl5pPr marL="1030288" indent="0">
              <a:buNone/>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1909983142"/>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Breaker Option 1">
    <p:spTree>
      <p:nvGrpSpPr>
        <p:cNvPr id="1" name=""/>
        <p:cNvGrpSpPr/>
        <p:nvPr/>
      </p:nvGrpSpPr>
      <p:grpSpPr>
        <a:xfrm>
          <a:off x="0" y="0"/>
          <a:ext cx="0" cy="0"/>
          <a:chOff x="0" y="0"/>
          <a:chExt cx="0" cy="0"/>
        </a:xfrm>
      </p:grpSpPr>
      <p:pic>
        <p:nvPicPr>
          <p:cNvPr id="2" name="Picture 1" descr="PPT_image_climb.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192000" cy="6856214"/>
          </a:xfrm>
          <a:prstGeom prst="rect">
            <a:avLst/>
          </a:prstGeom>
        </p:spPr>
      </p:pic>
      <p:sp>
        <p:nvSpPr>
          <p:cNvPr id="5" name="Text Placeholder 4"/>
          <p:cNvSpPr>
            <a:spLocks noGrp="1"/>
          </p:cNvSpPr>
          <p:nvPr>
            <p:ph type="body" sz="quarter" idx="10"/>
          </p:nvPr>
        </p:nvSpPr>
        <p:spPr>
          <a:xfrm>
            <a:off x="6851936" y="2154362"/>
            <a:ext cx="4991996" cy="1783565"/>
          </a:xfrm>
        </p:spPr>
        <p:txBody>
          <a:bodyPr/>
          <a:lstStyle>
            <a:lvl1pPr marL="0" indent="0">
              <a:buNone/>
              <a:defRPr sz="4800">
                <a:solidFill>
                  <a:schemeClr val="bg1"/>
                </a:solidFill>
              </a:defRPr>
            </a:lvl1pPr>
            <a:lvl2pPr marL="4763" indent="0">
              <a:spcBef>
                <a:spcPts val="900"/>
              </a:spcBef>
              <a:buNone/>
              <a:defRPr>
                <a:solidFill>
                  <a:schemeClr val="accent3"/>
                </a:solidFill>
              </a:defRPr>
            </a:lvl2pPr>
            <a:lvl3pPr marL="4763" indent="0">
              <a:buNone/>
              <a:defRPr/>
            </a:lvl3pPr>
            <a:lvl4pPr marL="4763" indent="0">
              <a:buNone/>
              <a:defRPr/>
            </a:lvl4pPr>
            <a:lvl5pPr marL="4763" indent="0">
              <a:buNone/>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1780638557"/>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reaker Option 2">
    <p:spTree>
      <p:nvGrpSpPr>
        <p:cNvPr id="1" name=""/>
        <p:cNvGrpSpPr/>
        <p:nvPr/>
      </p:nvGrpSpPr>
      <p:grpSpPr>
        <a:xfrm>
          <a:off x="0" y="0"/>
          <a:ext cx="0" cy="0"/>
          <a:chOff x="0" y="0"/>
          <a:chExt cx="0" cy="0"/>
        </a:xfrm>
      </p:grpSpPr>
      <p:pic>
        <p:nvPicPr>
          <p:cNvPr id="3" name="Picture 2" descr="PPT_image_crowd.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192000" cy="6856214"/>
          </a:xfrm>
          <a:prstGeom prst="rect">
            <a:avLst/>
          </a:prstGeom>
        </p:spPr>
      </p:pic>
      <p:sp>
        <p:nvSpPr>
          <p:cNvPr id="5" name="Text Placeholder 4"/>
          <p:cNvSpPr>
            <a:spLocks noGrp="1"/>
          </p:cNvSpPr>
          <p:nvPr>
            <p:ph type="body" sz="quarter" idx="10"/>
          </p:nvPr>
        </p:nvSpPr>
        <p:spPr>
          <a:xfrm>
            <a:off x="6851936" y="2154362"/>
            <a:ext cx="4991996" cy="1783565"/>
          </a:xfrm>
        </p:spPr>
        <p:txBody>
          <a:bodyPr/>
          <a:lstStyle>
            <a:lvl1pPr marL="0" indent="0">
              <a:buNone/>
              <a:defRPr sz="4800">
                <a:solidFill>
                  <a:schemeClr val="bg1"/>
                </a:solidFill>
              </a:defRPr>
            </a:lvl1pPr>
            <a:lvl2pPr marL="4763" indent="0">
              <a:spcBef>
                <a:spcPts val="900"/>
              </a:spcBef>
              <a:buNone/>
              <a:defRPr>
                <a:solidFill>
                  <a:schemeClr val="accent3"/>
                </a:solidFill>
              </a:defRPr>
            </a:lvl2pPr>
            <a:lvl3pPr marL="4763" indent="0">
              <a:buNone/>
              <a:defRPr/>
            </a:lvl3pPr>
            <a:lvl4pPr marL="4763" indent="0">
              <a:buNone/>
              <a:defRPr/>
            </a:lvl4pPr>
            <a:lvl5pPr marL="4763" indent="0">
              <a:buNone/>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4014871026"/>
      </p:ext>
    </p:extLst>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2043636"/>
          </a:xfrm>
          <a:prstGeom prst="rect">
            <a:avLst/>
          </a:prstGeom>
        </p:spPr>
        <p:txBody>
          <a:bodyPr/>
          <a:lstStyle>
            <a:lvl1pPr marL="284163" indent="-284163">
              <a:buFont typeface="Wingdings" pitchFamily="2" charset="2"/>
              <a:buChar char=""/>
              <a:defRPr sz="4000"/>
            </a:lvl1pPr>
            <a:lvl2pPr marL="517525" indent="-233363">
              <a:buFont typeface="Wingdings" pitchFamily="2" charset="2"/>
              <a:buChar char=""/>
              <a:defRPr>
                <a:latin typeface="+mn-lt"/>
              </a:defRPr>
            </a:lvl2pPr>
            <a:lvl3pPr marL="741363" indent="-223838">
              <a:buFont typeface="Wingdings" pitchFamily="2" charset="2"/>
              <a:buChar char=""/>
              <a:tabLst/>
              <a:defRPr>
                <a:latin typeface="+mn-lt"/>
              </a:defRPr>
            </a:lvl3pPr>
            <a:lvl4pPr marL="914400" indent="-173038">
              <a:buFont typeface="Wingdings" pitchFamily="2" charset="2"/>
              <a:buChar char=""/>
              <a:defRPr>
                <a:latin typeface="+mn-lt"/>
              </a:defRPr>
            </a:lvl4pPr>
            <a:lvl5pPr marL="1087438" indent="-173038">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21229995"/>
      </p:ext>
    </p:extLst>
  </p:cSld>
  <p:clrMapOvr>
    <a:masterClrMapping/>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Content Tile + Image">
    <p:spTree>
      <p:nvGrpSpPr>
        <p:cNvPr id="1" name=""/>
        <p:cNvGrpSpPr/>
        <p:nvPr/>
      </p:nvGrpSpPr>
      <p:grpSpPr>
        <a:xfrm>
          <a:off x="0" y="0"/>
          <a:ext cx="0" cy="0"/>
          <a:chOff x="0" y="0"/>
          <a:chExt cx="0" cy="0"/>
        </a:xfrm>
      </p:grpSpPr>
      <p:sp>
        <p:nvSpPr>
          <p:cNvPr id="4" name="Picture Placeholder 3"/>
          <p:cNvSpPr>
            <a:spLocks noGrp="1"/>
          </p:cNvSpPr>
          <p:nvPr>
            <p:ph type="pic" sz="quarter" idx="14"/>
          </p:nvPr>
        </p:nvSpPr>
        <p:spPr>
          <a:xfrm>
            <a:off x="4170978" y="1449120"/>
            <a:ext cx="7756131" cy="498598"/>
          </a:xfrm>
        </p:spPr>
        <p:txBody>
          <a:bodyPr/>
          <a:lstStyle/>
          <a:p>
            <a:endParaRPr lang="en-US" dirty="0"/>
          </a:p>
        </p:txBody>
      </p:sp>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1"/>
          </p:nvPr>
        </p:nvSpPr>
        <p:spPr>
          <a:xfrm>
            <a:off x="295136" y="1447800"/>
            <a:ext cx="3878065" cy="3877055"/>
          </a:xfrm>
          <a:solidFill>
            <a:schemeClr val="accent2"/>
          </a:solidFill>
        </p:spPr>
        <p:txBody>
          <a:bodyPr lIns="274320" tIns="228600" rIns="274320" bIns="228600">
            <a:normAutofit/>
          </a:bodyPr>
          <a:lstStyle>
            <a:lvl1pPr marL="0" indent="0">
              <a:spcBef>
                <a:spcPts val="1200"/>
              </a:spcBef>
              <a:spcAft>
                <a:spcPts val="600"/>
              </a:spcAft>
              <a:buNone/>
              <a:defRPr sz="4000">
                <a:solidFill>
                  <a:schemeClr val="bg1"/>
                </a:solidFill>
                <a:latin typeface="+mj-lt"/>
              </a:defRPr>
            </a:lvl1pPr>
            <a:lvl2pPr marL="0" indent="0">
              <a:spcBef>
                <a:spcPts val="1200"/>
              </a:spcBef>
              <a:buNone/>
              <a:defRPr sz="2000">
                <a:solidFill>
                  <a:schemeClr val="bg1"/>
                </a:solidFill>
              </a:defRPr>
            </a:lvl2pPr>
            <a:lvl3pPr marL="233363" indent="0">
              <a:spcBef>
                <a:spcPts val="1200"/>
              </a:spcBef>
              <a:buNone/>
              <a:defRPr sz="2000">
                <a:solidFill>
                  <a:schemeClr val="bg1"/>
                </a:solidFill>
              </a:defRPr>
            </a:lvl3pPr>
            <a:lvl4pPr marL="457200" indent="0">
              <a:spcBef>
                <a:spcPts val="1200"/>
              </a:spcBef>
              <a:buNone/>
              <a:defRPr sz="2000">
                <a:solidFill>
                  <a:schemeClr val="bg1"/>
                </a:solidFill>
              </a:defRPr>
            </a:lvl4pPr>
            <a:lvl5pPr marL="693738" indent="0">
              <a:spcBef>
                <a:spcPts val="1200"/>
              </a:spcBef>
              <a:buNone/>
              <a:defRPr sz="2000">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680516365"/>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47D4E5C-7197-4F05-A581-991B008A05A1}" type="datetimeFigureOut">
              <a:rPr lang="en-US" smtClean="0"/>
              <a:t>1/16/2014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DE06418-8752-4206-BE2B-233183A6C050}" type="slidenum">
              <a:rPr lang="en-US" smtClean="0"/>
              <a:t>‹#›</a:t>
            </a:fld>
            <a:endParaRPr lang="en-US"/>
          </a:p>
        </p:txBody>
      </p:sp>
    </p:spTree>
    <p:extLst>
      <p:ext uri="{BB962C8B-B14F-4D97-AF65-F5344CB8AC3E}">
        <p14:creationId xmlns:p14="http://schemas.microsoft.com/office/powerpoint/2010/main" val="425514599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2895649308"/>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pic>
        <p:nvPicPr>
          <p:cNvPr id="7" name="Picture 6" descr="PPT_cover.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2000" cy="6856214"/>
          </a:xfrm>
          <a:prstGeom prst="rect">
            <a:avLst/>
          </a:prstGeom>
        </p:spPr>
      </p:pic>
      <p:pic>
        <p:nvPicPr>
          <p:cNvPr id="9" name="Picture 8" descr="MS-logo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217933" y="237744"/>
            <a:ext cx="789143" cy="133368"/>
          </a:xfrm>
          <a:prstGeom prst="rect">
            <a:avLst/>
          </a:prstGeom>
        </p:spPr>
      </p:pic>
      <p:sp>
        <p:nvSpPr>
          <p:cNvPr id="3" name="Rectangle 2"/>
          <p:cNvSpPr/>
          <p:nvPr userDrawn="1"/>
        </p:nvSpPr>
        <p:spPr bwMode="auto">
          <a:xfrm>
            <a:off x="-1" y="1"/>
            <a:ext cx="12192000" cy="6858000"/>
          </a:xfrm>
          <a:prstGeom prst="rect">
            <a:avLst/>
          </a:prstGeom>
          <a:gradFill flip="none" rotWithShape="1">
            <a:gsLst>
              <a:gs pos="0">
                <a:schemeClr val="accent2"/>
              </a:gs>
              <a:gs pos="73000">
                <a:schemeClr val="accent2">
                  <a:alpha val="0"/>
                </a:schemeClr>
              </a:gs>
            </a:gsLst>
            <a:lin ang="19200000" scaled="0"/>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lnSpc>
                <a:spcPct val="90000"/>
              </a:lnSpc>
              <a:spcBef>
                <a:spcPct val="0"/>
              </a:spcBef>
              <a:spcAft>
                <a:spcPct val="0"/>
              </a:spcAft>
            </a:pPr>
            <a:endParaRPr lang="en-US" sz="2000" spc="-50" dirty="0">
              <a:gradFill>
                <a:gsLst>
                  <a:gs pos="0">
                    <a:srgbClr val="FFFFFF"/>
                  </a:gs>
                  <a:gs pos="100000">
                    <a:srgbClr val="FFFFFF"/>
                  </a:gs>
                </a:gsLst>
                <a:lin ang="5400000" scaled="0"/>
              </a:gradFill>
            </a:endParaRPr>
          </a:p>
        </p:txBody>
      </p:sp>
      <p:pic>
        <p:nvPicPr>
          <p:cNvPr id="8" name="Picture 7" descr="VS_Wht_rgb.wmf"/>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20763" y="1317788"/>
            <a:ext cx="2055449" cy="362632"/>
          </a:xfrm>
          <a:prstGeom prst="rect">
            <a:avLst/>
          </a:prstGeom>
        </p:spPr>
      </p:pic>
      <p:sp>
        <p:nvSpPr>
          <p:cNvPr id="2" name="Title 1"/>
          <p:cNvSpPr>
            <a:spLocks noGrp="1"/>
          </p:cNvSpPr>
          <p:nvPr>
            <p:ph type="title" hasCustomPrompt="1"/>
          </p:nvPr>
        </p:nvSpPr>
        <p:spPr>
          <a:xfrm>
            <a:off x="542650" y="3370075"/>
            <a:ext cx="5550174" cy="1994392"/>
          </a:xfrm>
        </p:spPr>
        <p:txBody>
          <a:bodyPr anchor="b" anchorCtr="0"/>
          <a:lstStyle>
            <a:lvl1pPr>
              <a:defRPr sz="7200" spc="-150" baseline="0">
                <a:solidFill>
                  <a:srgbClr val="FFFFFF"/>
                </a:soli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542650" y="5683553"/>
            <a:ext cx="8285764" cy="498598"/>
          </a:xfrm>
        </p:spPr>
        <p:txBody>
          <a:bodyPr>
            <a:noAutofit/>
          </a:bodyPr>
          <a:lstStyle>
            <a:lvl1pPr marL="0" indent="0">
              <a:spcBef>
                <a:spcPts val="0"/>
              </a:spcBef>
              <a:buNone/>
              <a:defRPr spc="-70" baseline="0">
                <a:solidFill>
                  <a:srgbClr val="FFFFFF"/>
                </a:soli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2458904777"/>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reaker Option 1">
    <p:spTree>
      <p:nvGrpSpPr>
        <p:cNvPr id="1" name=""/>
        <p:cNvGrpSpPr/>
        <p:nvPr/>
      </p:nvGrpSpPr>
      <p:grpSpPr>
        <a:xfrm>
          <a:off x="0" y="0"/>
          <a:ext cx="0" cy="0"/>
          <a:chOff x="0" y="0"/>
          <a:chExt cx="0" cy="0"/>
        </a:xfrm>
      </p:grpSpPr>
      <p:pic>
        <p:nvPicPr>
          <p:cNvPr id="4" name="Picture 3" descr="PPT_breaker_A.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2000" cy="6856214"/>
          </a:xfrm>
          <a:prstGeom prst="rect">
            <a:avLst/>
          </a:prstGeom>
          <a:solidFill>
            <a:schemeClr val="accent2"/>
          </a:solidFill>
        </p:spPr>
      </p:pic>
      <p:sp>
        <p:nvSpPr>
          <p:cNvPr id="5" name="Text Placeholder 4"/>
          <p:cNvSpPr>
            <a:spLocks noGrp="1"/>
          </p:cNvSpPr>
          <p:nvPr>
            <p:ph type="body" sz="quarter" idx="10"/>
          </p:nvPr>
        </p:nvSpPr>
        <p:spPr>
          <a:xfrm>
            <a:off x="520835" y="2885540"/>
            <a:ext cx="5571990" cy="2172390"/>
          </a:xfrm>
        </p:spPr>
        <p:txBody>
          <a:bodyPr/>
          <a:lstStyle>
            <a:lvl1pPr marL="0" indent="0">
              <a:buNone/>
              <a:defRPr sz="6000">
                <a:solidFill>
                  <a:schemeClr val="bg1"/>
                </a:solidFill>
              </a:defRPr>
            </a:lvl1pPr>
            <a:lvl2pPr marL="4763" indent="0">
              <a:spcBef>
                <a:spcPts val="900"/>
              </a:spcBef>
              <a:buNone/>
              <a:defRPr sz="2800">
                <a:solidFill>
                  <a:schemeClr val="accent3"/>
                </a:solidFill>
                <a:latin typeface="+mj-lt"/>
              </a:defRPr>
            </a:lvl2pPr>
            <a:lvl3pPr marL="4763" indent="0">
              <a:buNone/>
              <a:defRPr/>
            </a:lvl3pPr>
            <a:lvl4pPr marL="4763" indent="0">
              <a:buNone/>
              <a:defRPr/>
            </a:lvl4pPr>
            <a:lvl5pPr marL="4763" indent="0">
              <a:buNone/>
              <a:defRPr/>
            </a:lvl5pPr>
          </a:lstStyle>
          <a:p>
            <a:pPr lvl="0"/>
            <a:r>
              <a:rPr lang="en-US" dirty="0" smtClean="0"/>
              <a:t>Click to edit Master text styles</a:t>
            </a:r>
          </a:p>
          <a:p>
            <a:pPr lvl="1"/>
            <a:r>
              <a:rPr lang="en-US" dirty="0" smtClean="0"/>
              <a:t>Second level</a:t>
            </a:r>
          </a:p>
        </p:txBody>
      </p:sp>
    </p:spTree>
    <p:extLst>
      <p:ext uri="{BB962C8B-B14F-4D97-AF65-F5344CB8AC3E}">
        <p14:creationId xmlns:p14="http://schemas.microsoft.com/office/powerpoint/2010/main" val="2922590831"/>
      </p:ext>
    </p:extLst>
  </p:cSld>
  <p:clrMapOvr>
    <a:masterClrMapping/>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reaker Option 2">
    <p:spTree>
      <p:nvGrpSpPr>
        <p:cNvPr id="1" name=""/>
        <p:cNvGrpSpPr/>
        <p:nvPr/>
      </p:nvGrpSpPr>
      <p:grpSpPr>
        <a:xfrm>
          <a:off x="0" y="0"/>
          <a:ext cx="0" cy="0"/>
          <a:chOff x="0" y="0"/>
          <a:chExt cx="0" cy="0"/>
        </a:xfrm>
      </p:grpSpPr>
      <p:pic>
        <p:nvPicPr>
          <p:cNvPr id="4" name="Picture 3" descr="PPT_breaker_B.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2000" cy="6856214"/>
          </a:xfrm>
          <a:prstGeom prst="rect">
            <a:avLst/>
          </a:prstGeom>
          <a:solidFill>
            <a:srgbClr val="68217A"/>
          </a:solidFill>
        </p:spPr>
      </p:pic>
      <p:sp>
        <p:nvSpPr>
          <p:cNvPr id="5" name="Text Placeholder 4"/>
          <p:cNvSpPr>
            <a:spLocks noGrp="1"/>
          </p:cNvSpPr>
          <p:nvPr>
            <p:ph type="body" sz="quarter" idx="10"/>
          </p:nvPr>
        </p:nvSpPr>
        <p:spPr>
          <a:xfrm>
            <a:off x="520835" y="2885540"/>
            <a:ext cx="5571990" cy="2172390"/>
          </a:xfrm>
        </p:spPr>
        <p:txBody>
          <a:bodyPr/>
          <a:lstStyle>
            <a:lvl1pPr marL="0" indent="0">
              <a:buNone/>
              <a:defRPr sz="6000">
                <a:solidFill>
                  <a:schemeClr val="bg1"/>
                </a:solidFill>
              </a:defRPr>
            </a:lvl1pPr>
            <a:lvl2pPr marL="4763" indent="0">
              <a:spcBef>
                <a:spcPts val="900"/>
              </a:spcBef>
              <a:buNone/>
              <a:defRPr sz="2800">
                <a:solidFill>
                  <a:schemeClr val="accent3"/>
                </a:solidFill>
                <a:latin typeface="+mj-lt"/>
              </a:defRPr>
            </a:lvl2pPr>
            <a:lvl3pPr marL="4763" indent="0">
              <a:buNone/>
              <a:defRPr/>
            </a:lvl3pPr>
            <a:lvl4pPr marL="4763" indent="0">
              <a:buNone/>
              <a:defRPr/>
            </a:lvl4pPr>
            <a:lvl5pPr marL="4763" indent="0">
              <a:buNone/>
              <a:defRPr/>
            </a:lvl5pPr>
          </a:lstStyle>
          <a:p>
            <a:pPr lvl="0"/>
            <a:r>
              <a:rPr lang="en-US" dirty="0" smtClean="0"/>
              <a:t>Click to edit Master text styles</a:t>
            </a:r>
          </a:p>
          <a:p>
            <a:pPr lvl="1"/>
            <a:r>
              <a:rPr lang="en-US" dirty="0" smtClean="0"/>
              <a:t>Second level</a:t>
            </a:r>
          </a:p>
        </p:txBody>
      </p:sp>
    </p:spTree>
    <p:extLst>
      <p:ext uri="{BB962C8B-B14F-4D97-AF65-F5344CB8AC3E}">
        <p14:creationId xmlns:p14="http://schemas.microsoft.com/office/powerpoint/2010/main" val="2010568658"/>
      </p:ext>
    </p:extLst>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reaker Option 3">
    <p:spTree>
      <p:nvGrpSpPr>
        <p:cNvPr id="1" name=""/>
        <p:cNvGrpSpPr/>
        <p:nvPr/>
      </p:nvGrpSpPr>
      <p:grpSpPr>
        <a:xfrm>
          <a:off x="0" y="0"/>
          <a:ext cx="0" cy="0"/>
          <a:chOff x="0" y="0"/>
          <a:chExt cx="0" cy="0"/>
        </a:xfrm>
      </p:grpSpPr>
      <p:pic>
        <p:nvPicPr>
          <p:cNvPr id="3" name="Picture 2" descr="PPT_breaker_C.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2000" cy="6856214"/>
          </a:xfrm>
          <a:prstGeom prst="rect">
            <a:avLst/>
          </a:prstGeom>
          <a:solidFill>
            <a:srgbClr val="68217A"/>
          </a:solidFill>
        </p:spPr>
      </p:pic>
      <p:sp>
        <p:nvSpPr>
          <p:cNvPr id="5" name="Text Placeholder 4"/>
          <p:cNvSpPr>
            <a:spLocks noGrp="1"/>
          </p:cNvSpPr>
          <p:nvPr>
            <p:ph type="body" sz="quarter" idx="10"/>
          </p:nvPr>
        </p:nvSpPr>
        <p:spPr>
          <a:xfrm>
            <a:off x="520835" y="2885540"/>
            <a:ext cx="5571990" cy="2172390"/>
          </a:xfrm>
        </p:spPr>
        <p:txBody>
          <a:bodyPr/>
          <a:lstStyle>
            <a:lvl1pPr marL="0" indent="0">
              <a:buNone/>
              <a:defRPr sz="6000">
                <a:solidFill>
                  <a:schemeClr val="bg1"/>
                </a:solidFill>
              </a:defRPr>
            </a:lvl1pPr>
            <a:lvl2pPr marL="4763" indent="0">
              <a:spcBef>
                <a:spcPts val="900"/>
              </a:spcBef>
              <a:buNone/>
              <a:defRPr sz="2800">
                <a:solidFill>
                  <a:schemeClr val="accent3"/>
                </a:solidFill>
                <a:latin typeface="+mj-lt"/>
              </a:defRPr>
            </a:lvl2pPr>
            <a:lvl3pPr marL="4763" indent="0">
              <a:buNone/>
              <a:defRPr/>
            </a:lvl3pPr>
            <a:lvl4pPr marL="4763" indent="0">
              <a:buNone/>
              <a:defRPr/>
            </a:lvl4pPr>
            <a:lvl5pPr marL="4763" indent="0">
              <a:buNone/>
              <a:defRPr/>
            </a:lvl5pPr>
          </a:lstStyle>
          <a:p>
            <a:pPr lvl="0"/>
            <a:r>
              <a:rPr lang="en-US" dirty="0" smtClean="0"/>
              <a:t>Click to edit Master text styles</a:t>
            </a:r>
          </a:p>
          <a:p>
            <a:pPr lvl="1"/>
            <a:r>
              <a:rPr lang="en-US" dirty="0" smtClean="0"/>
              <a:t>Second level</a:t>
            </a:r>
          </a:p>
        </p:txBody>
      </p:sp>
    </p:spTree>
    <p:extLst>
      <p:ext uri="{BB962C8B-B14F-4D97-AF65-F5344CB8AC3E}">
        <p14:creationId xmlns:p14="http://schemas.microsoft.com/office/powerpoint/2010/main" val="390947795"/>
      </p:ext>
    </p:extLst>
  </p:cSld>
  <p:clrMapOvr>
    <a:masterClrMapping/>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85215113"/>
      </p:ext>
    </p:extLst>
  </p:cSld>
  <p:clrMapOvr>
    <a:masterClrMapping/>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7" name="Picture 6" descr="PPT_image_hands.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192000" cy="6856214"/>
          </a:xfrm>
          <a:prstGeom prst="rect">
            <a:avLst/>
          </a:prstGeom>
        </p:spPr>
      </p:pic>
      <p:sp>
        <p:nvSpPr>
          <p:cNvPr id="6" name="Freeform 32"/>
          <p:cNvSpPr>
            <a:spLocks noEditPoints="1"/>
          </p:cNvSpPr>
          <p:nvPr/>
        </p:nvSpPr>
        <p:spPr bwMode="auto">
          <a:xfrm>
            <a:off x="11217933" y="214114"/>
            <a:ext cx="799135" cy="129723"/>
          </a:xfrm>
          <a:custGeom>
            <a:avLst/>
            <a:gdLst>
              <a:gd name="T0" fmla="*/ 4053 w 5549"/>
              <a:gd name="T1" fmla="*/ 571 h 901"/>
              <a:gd name="T2" fmla="*/ 4198 w 5549"/>
              <a:gd name="T3" fmla="*/ 714 h 901"/>
              <a:gd name="T4" fmla="*/ 4309 w 5549"/>
              <a:gd name="T5" fmla="*/ 420 h 901"/>
              <a:gd name="T6" fmla="*/ 2725 w 5549"/>
              <a:gd name="T7" fmla="*/ 416 h 901"/>
              <a:gd name="T8" fmla="*/ 2678 w 5549"/>
              <a:gd name="T9" fmla="*/ 707 h 901"/>
              <a:gd name="T10" fmla="*/ 2897 w 5549"/>
              <a:gd name="T11" fmla="*/ 581 h 901"/>
              <a:gd name="T12" fmla="*/ 2818 w 5549"/>
              <a:gd name="T13" fmla="*/ 352 h 901"/>
              <a:gd name="T14" fmla="*/ 5500 w 5549"/>
              <a:gd name="T15" fmla="*/ 271 h 901"/>
              <a:gd name="T16" fmla="*/ 5504 w 5549"/>
              <a:gd name="T17" fmla="*/ 255 h 901"/>
              <a:gd name="T18" fmla="*/ 5502 w 5549"/>
              <a:gd name="T19" fmla="*/ 327 h 901"/>
              <a:gd name="T20" fmla="*/ 5435 w 5549"/>
              <a:gd name="T21" fmla="*/ 248 h 901"/>
              <a:gd name="T22" fmla="*/ 5539 w 5549"/>
              <a:gd name="T23" fmla="*/ 292 h 901"/>
              <a:gd name="T24" fmla="*/ 5477 w 5549"/>
              <a:gd name="T25" fmla="*/ 221 h 901"/>
              <a:gd name="T26" fmla="*/ 5477 w 5549"/>
              <a:gd name="T27" fmla="*/ 364 h 901"/>
              <a:gd name="T28" fmla="*/ 5477 w 5549"/>
              <a:gd name="T29" fmla="*/ 221 h 901"/>
              <a:gd name="T30" fmla="*/ 2032 w 5549"/>
              <a:gd name="T31" fmla="*/ 364 h 901"/>
              <a:gd name="T32" fmla="*/ 1806 w 5549"/>
              <a:gd name="T33" fmla="*/ 455 h 901"/>
              <a:gd name="T34" fmla="*/ 1690 w 5549"/>
              <a:gd name="T35" fmla="*/ 379 h 901"/>
              <a:gd name="T36" fmla="*/ 1572 w 5549"/>
              <a:gd name="T37" fmla="*/ 654 h 901"/>
              <a:gd name="T38" fmla="*/ 1746 w 5549"/>
              <a:gd name="T39" fmla="*/ 672 h 901"/>
              <a:gd name="T40" fmla="*/ 1971 w 5549"/>
              <a:gd name="T41" fmla="*/ 723 h 901"/>
              <a:gd name="T42" fmla="*/ 1611 w 5549"/>
              <a:gd name="T43" fmla="*/ 896 h 901"/>
              <a:gd name="T44" fmla="*/ 1338 w 5549"/>
              <a:gd name="T45" fmla="*/ 627 h 901"/>
              <a:gd name="T46" fmla="*/ 1567 w 5549"/>
              <a:gd name="T47" fmla="*/ 251 h 901"/>
              <a:gd name="T48" fmla="*/ 4470 w 5549"/>
              <a:gd name="T49" fmla="*/ 290 h 901"/>
              <a:gd name="T50" fmla="*/ 4485 w 5549"/>
              <a:gd name="T51" fmla="*/ 692 h 901"/>
              <a:gd name="T52" fmla="*/ 4048 w 5549"/>
              <a:gd name="T53" fmla="*/ 893 h 901"/>
              <a:gd name="T54" fmla="*/ 3810 w 5549"/>
              <a:gd name="T55" fmla="*/ 596 h 901"/>
              <a:gd name="T56" fmla="*/ 4051 w 5549"/>
              <a:gd name="T57" fmla="*/ 239 h 901"/>
              <a:gd name="T58" fmla="*/ 3738 w 5549"/>
              <a:gd name="T59" fmla="*/ 243 h 901"/>
              <a:gd name="T60" fmla="*/ 3810 w 5549"/>
              <a:gd name="T61" fmla="*/ 404 h 901"/>
              <a:gd name="T62" fmla="*/ 3568 w 5549"/>
              <a:gd name="T63" fmla="*/ 351 h 901"/>
              <a:gd name="T64" fmla="*/ 3435 w 5549"/>
              <a:gd name="T65" fmla="*/ 404 h 901"/>
              <a:gd name="T66" fmla="*/ 3715 w 5549"/>
              <a:gd name="T67" fmla="*/ 502 h 901"/>
              <a:gd name="T68" fmla="*/ 3772 w 5549"/>
              <a:gd name="T69" fmla="*/ 723 h 901"/>
              <a:gd name="T70" fmla="*/ 3481 w 5549"/>
              <a:gd name="T71" fmla="*/ 899 h 901"/>
              <a:gd name="T72" fmla="*/ 3109 w 5549"/>
              <a:gd name="T73" fmla="*/ 780 h 901"/>
              <a:gd name="T74" fmla="*/ 2924 w 5549"/>
              <a:gd name="T75" fmla="*/ 850 h 901"/>
              <a:gd name="T76" fmla="*/ 2466 w 5549"/>
              <a:gd name="T77" fmla="*/ 785 h 901"/>
              <a:gd name="T78" fmla="*/ 2446 w 5549"/>
              <a:gd name="T79" fmla="*/ 426 h 901"/>
              <a:gd name="T80" fmla="*/ 2260 w 5549"/>
              <a:gd name="T81" fmla="*/ 645 h 901"/>
              <a:gd name="T82" fmla="*/ 2505 w 5549"/>
              <a:gd name="T83" fmla="*/ 218 h 901"/>
              <a:gd name="T84" fmla="*/ 2863 w 5549"/>
              <a:gd name="T85" fmla="*/ 201 h 901"/>
              <a:gd name="T86" fmla="*/ 3146 w 5549"/>
              <a:gd name="T87" fmla="*/ 467 h 901"/>
              <a:gd name="T88" fmla="*/ 3344 w 5549"/>
              <a:gd name="T89" fmla="*/ 660 h 901"/>
              <a:gd name="T90" fmla="*/ 3452 w 5549"/>
              <a:gd name="T91" fmla="*/ 751 h 901"/>
              <a:gd name="T92" fmla="*/ 3486 w 5549"/>
              <a:gd name="T93" fmla="*/ 627 h 901"/>
              <a:gd name="T94" fmla="*/ 3243 w 5549"/>
              <a:gd name="T95" fmla="*/ 536 h 901"/>
              <a:gd name="T96" fmla="*/ 3290 w 5549"/>
              <a:gd name="T97" fmla="*/ 250 h 901"/>
              <a:gd name="T98" fmla="*/ 5014 w 5549"/>
              <a:gd name="T99" fmla="*/ 10 h 901"/>
              <a:gd name="T100" fmla="*/ 4899 w 5549"/>
              <a:gd name="T101" fmla="*/ 226 h 901"/>
              <a:gd name="T102" fmla="*/ 5157 w 5549"/>
              <a:gd name="T103" fmla="*/ 692 h 901"/>
              <a:gd name="T104" fmla="*/ 5224 w 5549"/>
              <a:gd name="T105" fmla="*/ 872 h 901"/>
              <a:gd name="T106" fmla="*/ 4973 w 5549"/>
              <a:gd name="T107" fmla="*/ 850 h 901"/>
              <a:gd name="T108" fmla="*/ 4766 w 5549"/>
              <a:gd name="T109" fmla="*/ 876 h 901"/>
              <a:gd name="T110" fmla="*/ 4741 w 5549"/>
              <a:gd name="T111" fmla="*/ 64 h 901"/>
              <a:gd name="T112" fmla="*/ 1406 w 5549"/>
              <a:gd name="T113" fmla="*/ 143 h 901"/>
              <a:gd name="T114" fmla="*/ 798 w 5549"/>
              <a:gd name="T115" fmla="*/ 406 h 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549" h="901">
                <a:moveTo>
                  <a:pt x="4214" y="352"/>
                </a:moveTo>
                <a:lnTo>
                  <a:pt x="4189" y="361"/>
                </a:lnTo>
                <a:lnTo>
                  <a:pt x="4164" y="374"/>
                </a:lnTo>
                <a:lnTo>
                  <a:pt x="4142" y="393"/>
                </a:lnTo>
                <a:lnTo>
                  <a:pt x="4120" y="416"/>
                </a:lnTo>
                <a:lnTo>
                  <a:pt x="4102" y="443"/>
                </a:lnTo>
                <a:lnTo>
                  <a:pt x="4085" y="473"/>
                </a:lnTo>
                <a:lnTo>
                  <a:pt x="4071" y="505"/>
                </a:lnTo>
                <a:lnTo>
                  <a:pt x="4061" y="537"/>
                </a:lnTo>
                <a:lnTo>
                  <a:pt x="4053" y="571"/>
                </a:lnTo>
                <a:lnTo>
                  <a:pt x="4049" y="603"/>
                </a:lnTo>
                <a:lnTo>
                  <a:pt x="4049" y="633"/>
                </a:lnTo>
                <a:lnTo>
                  <a:pt x="4053" y="662"/>
                </a:lnTo>
                <a:lnTo>
                  <a:pt x="4061" y="687"/>
                </a:lnTo>
                <a:lnTo>
                  <a:pt x="4075" y="707"/>
                </a:lnTo>
                <a:lnTo>
                  <a:pt x="4093" y="723"/>
                </a:lnTo>
                <a:lnTo>
                  <a:pt x="4117" y="731"/>
                </a:lnTo>
                <a:lnTo>
                  <a:pt x="4145" y="733"/>
                </a:lnTo>
                <a:lnTo>
                  <a:pt x="4172" y="728"/>
                </a:lnTo>
                <a:lnTo>
                  <a:pt x="4198" y="714"/>
                </a:lnTo>
                <a:lnTo>
                  <a:pt x="4221" y="696"/>
                </a:lnTo>
                <a:lnTo>
                  <a:pt x="4243" y="672"/>
                </a:lnTo>
                <a:lnTo>
                  <a:pt x="4263" y="643"/>
                </a:lnTo>
                <a:lnTo>
                  <a:pt x="4278" y="613"/>
                </a:lnTo>
                <a:lnTo>
                  <a:pt x="4293" y="581"/>
                </a:lnTo>
                <a:lnTo>
                  <a:pt x="4304" y="547"/>
                </a:lnTo>
                <a:lnTo>
                  <a:pt x="4310" y="514"/>
                </a:lnTo>
                <a:lnTo>
                  <a:pt x="4314" y="480"/>
                </a:lnTo>
                <a:lnTo>
                  <a:pt x="4312" y="448"/>
                </a:lnTo>
                <a:lnTo>
                  <a:pt x="4309" y="420"/>
                </a:lnTo>
                <a:lnTo>
                  <a:pt x="4299" y="396"/>
                </a:lnTo>
                <a:lnTo>
                  <a:pt x="4285" y="376"/>
                </a:lnTo>
                <a:lnTo>
                  <a:pt x="4265" y="361"/>
                </a:lnTo>
                <a:lnTo>
                  <a:pt x="4241" y="352"/>
                </a:lnTo>
                <a:lnTo>
                  <a:pt x="4214" y="352"/>
                </a:lnTo>
                <a:close/>
                <a:moveTo>
                  <a:pt x="2818" y="352"/>
                </a:moveTo>
                <a:lnTo>
                  <a:pt x="2792" y="361"/>
                </a:lnTo>
                <a:lnTo>
                  <a:pt x="2769" y="374"/>
                </a:lnTo>
                <a:lnTo>
                  <a:pt x="2745" y="393"/>
                </a:lnTo>
                <a:lnTo>
                  <a:pt x="2725" y="416"/>
                </a:lnTo>
                <a:lnTo>
                  <a:pt x="2705" y="443"/>
                </a:lnTo>
                <a:lnTo>
                  <a:pt x="2690" y="473"/>
                </a:lnTo>
                <a:lnTo>
                  <a:pt x="2674" y="505"/>
                </a:lnTo>
                <a:lnTo>
                  <a:pt x="2664" y="537"/>
                </a:lnTo>
                <a:lnTo>
                  <a:pt x="2656" y="571"/>
                </a:lnTo>
                <a:lnTo>
                  <a:pt x="2653" y="603"/>
                </a:lnTo>
                <a:lnTo>
                  <a:pt x="2653" y="633"/>
                </a:lnTo>
                <a:lnTo>
                  <a:pt x="2656" y="662"/>
                </a:lnTo>
                <a:lnTo>
                  <a:pt x="2664" y="687"/>
                </a:lnTo>
                <a:lnTo>
                  <a:pt x="2678" y="707"/>
                </a:lnTo>
                <a:lnTo>
                  <a:pt x="2696" y="723"/>
                </a:lnTo>
                <a:lnTo>
                  <a:pt x="2720" y="731"/>
                </a:lnTo>
                <a:lnTo>
                  <a:pt x="2749" y="733"/>
                </a:lnTo>
                <a:lnTo>
                  <a:pt x="2775" y="728"/>
                </a:lnTo>
                <a:lnTo>
                  <a:pt x="2801" y="714"/>
                </a:lnTo>
                <a:lnTo>
                  <a:pt x="2826" y="696"/>
                </a:lnTo>
                <a:lnTo>
                  <a:pt x="2846" y="672"/>
                </a:lnTo>
                <a:lnTo>
                  <a:pt x="2866" y="643"/>
                </a:lnTo>
                <a:lnTo>
                  <a:pt x="2883" y="613"/>
                </a:lnTo>
                <a:lnTo>
                  <a:pt x="2897" y="581"/>
                </a:lnTo>
                <a:lnTo>
                  <a:pt x="2907" y="547"/>
                </a:lnTo>
                <a:lnTo>
                  <a:pt x="2913" y="514"/>
                </a:lnTo>
                <a:lnTo>
                  <a:pt x="2917" y="480"/>
                </a:lnTo>
                <a:lnTo>
                  <a:pt x="2917" y="448"/>
                </a:lnTo>
                <a:lnTo>
                  <a:pt x="2912" y="420"/>
                </a:lnTo>
                <a:lnTo>
                  <a:pt x="2902" y="396"/>
                </a:lnTo>
                <a:lnTo>
                  <a:pt x="2888" y="376"/>
                </a:lnTo>
                <a:lnTo>
                  <a:pt x="2868" y="361"/>
                </a:lnTo>
                <a:lnTo>
                  <a:pt x="2844" y="352"/>
                </a:lnTo>
                <a:lnTo>
                  <a:pt x="2818" y="352"/>
                </a:lnTo>
                <a:close/>
                <a:moveTo>
                  <a:pt x="5470" y="261"/>
                </a:moveTo>
                <a:lnTo>
                  <a:pt x="5465" y="283"/>
                </a:lnTo>
                <a:lnTo>
                  <a:pt x="5477" y="283"/>
                </a:lnTo>
                <a:lnTo>
                  <a:pt x="5480" y="283"/>
                </a:lnTo>
                <a:lnTo>
                  <a:pt x="5485" y="283"/>
                </a:lnTo>
                <a:lnTo>
                  <a:pt x="5488" y="283"/>
                </a:lnTo>
                <a:lnTo>
                  <a:pt x="5493" y="281"/>
                </a:lnTo>
                <a:lnTo>
                  <a:pt x="5497" y="280"/>
                </a:lnTo>
                <a:lnTo>
                  <a:pt x="5498" y="276"/>
                </a:lnTo>
                <a:lnTo>
                  <a:pt x="5500" y="271"/>
                </a:lnTo>
                <a:lnTo>
                  <a:pt x="5500" y="266"/>
                </a:lnTo>
                <a:lnTo>
                  <a:pt x="5498" y="265"/>
                </a:lnTo>
                <a:lnTo>
                  <a:pt x="5495" y="261"/>
                </a:lnTo>
                <a:lnTo>
                  <a:pt x="5490" y="261"/>
                </a:lnTo>
                <a:lnTo>
                  <a:pt x="5485" y="261"/>
                </a:lnTo>
                <a:lnTo>
                  <a:pt x="5470" y="261"/>
                </a:lnTo>
                <a:close/>
                <a:moveTo>
                  <a:pt x="5488" y="250"/>
                </a:moveTo>
                <a:lnTo>
                  <a:pt x="5495" y="251"/>
                </a:lnTo>
                <a:lnTo>
                  <a:pt x="5500" y="253"/>
                </a:lnTo>
                <a:lnTo>
                  <a:pt x="5504" y="255"/>
                </a:lnTo>
                <a:lnTo>
                  <a:pt x="5507" y="258"/>
                </a:lnTo>
                <a:lnTo>
                  <a:pt x="5509" y="263"/>
                </a:lnTo>
                <a:lnTo>
                  <a:pt x="5510" y="268"/>
                </a:lnTo>
                <a:lnTo>
                  <a:pt x="5510" y="271"/>
                </a:lnTo>
                <a:lnTo>
                  <a:pt x="5509" y="278"/>
                </a:lnTo>
                <a:lnTo>
                  <a:pt x="5505" y="285"/>
                </a:lnTo>
                <a:lnTo>
                  <a:pt x="5500" y="290"/>
                </a:lnTo>
                <a:lnTo>
                  <a:pt x="5495" y="292"/>
                </a:lnTo>
                <a:lnTo>
                  <a:pt x="5488" y="293"/>
                </a:lnTo>
                <a:lnTo>
                  <a:pt x="5502" y="327"/>
                </a:lnTo>
                <a:lnTo>
                  <a:pt x="5488" y="327"/>
                </a:lnTo>
                <a:lnTo>
                  <a:pt x="5477" y="293"/>
                </a:lnTo>
                <a:lnTo>
                  <a:pt x="5463" y="293"/>
                </a:lnTo>
                <a:lnTo>
                  <a:pt x="5455" y="327"/>
                </a:lnTo>
                <a:lnTo>
                  <a:pt x="5443" y="327"/>
                </a:lnTo>
                <a:lnTo>
                  <a:pt x="5460" y="251"/>
                </a:lnTo>
                <a:lnTo>
                  <a:pt x="5488" y="250"/>
                </a:lnTo>
                <a:close/>
                <a:moveTo>
                  <a:pt x="5477" y="231"/>
                </a:moveTo>
                <a:lnTo>
                  <a:pt x="5453" y="236"/>
                </a:lnTo>
                <a:lnTo>
                  <a:pt x="5435" y="248"/>
                </a:lnTo>
                <a:lnTo>
                  <a:pt x="5421" y="268"/>
                </a:lnTo>
                <a:lnTo>
                  <a:pt x="5416" y="292"/>
                </a:lnTo>
                <a:lnTo>
                  <a:pt x="5421" y="315"/>
                </a:lnTo>
                <a:lnTo>
                  <a:pt x="5435" y="335"/>
                </a:lnTo>
                <a:lnTo>
                  <a:pt x="5453" y="349"/>
                </a:lnTo>
                <a:lnTo>
                  <a:pt x="5477" y="352"/>
                </a:lnTo>
                <a:lnTo>
                  <a:pt x="5500" y="349"/>
                </a:lnTo>
                <a:lnTo>
                  <a:pt x="5520" y="335"/>
                </a:lnTo>
                <a:lnTo>
                  <a:pt x="5534" y="315"/>
                </a:lnTo>
                <a:lnTo>
                  <a:pt x="5539" y="292"/>
                </a:lnTo>
                <a:lnTo>
                  <a:pt x="5534" y="268"/>
                </a:lnTo>
                <a:lnTo>
                  <a:pt x="5520" y="248"/>
                </a:lnTo>
                <a:lnTo>
                  <a:pt x="5500" y="236"/>
                </a:lnTo>
                <a:lnTo>
                  <a:pt x="5477" y="231"/>
                </a:lnTo>
                <a:close/>
                <a:moveTo>
                  <a:pt x="1151" y="226"/>
                </a:moveTo>
                <a:lnTo>
                  <a:pt x="1387" y="226"/>
                </a:lnTo>
                <a:lnTo>
                  <a:pt x="1242" y="877"/>
                </a:lnTo>
                <a:lnTo>
                  <a:pt x="1005" y="876"/>
                </a:lnTo>
                <a:lnTo>
                  <a:pt x="1151" y="226"/>
                </a:lnTo>
                <a:close/>
                <a:moveTo>
                  <a:pt x="5477" y="221"/>
                </a:moveTo>
                <a:lnTo>
                  <a:pt x="5500" y="224"/>
                </a:lnTo>
                <a:lnTo>
                  <a:pt x="5519" y="234"/>
                </a:lnTo>
                <a:lnTo>
                  <a:pt x="5535" y="250"/>
                </a:lnTo>
                <a:lnTo>
                  <a:pt x="5546" y="268"/>
                </a:lnTo>
                <a:lnTo>
                  <a:pt x="5549" y="292"/>
                </a:lnTo>
                <a:lnTo>
                  <a:pt x="5546" y="313"/>
                </a:lnTo>
                <a:lnTo>
                  <a:pt x="5535" y="334"/>
                </a:lnTo>
                <a:lnTo>
                  <a:pt x="5519" y="349"/>
                </a:lnTo>
                <a:lnTo>
                  <a:pt x="5500" y="359"/>
                </a:lnTo>
                <a:lnTo>
                  <a:pt x="5477" y="364"/>
                </a:lnTo>
                <a:lnTo>
                  <a:pt x="5455" y="359"/>
                </a:lnTo>
                <a:lnTo>
                  <a:pt x="5435" y="349"/>
                </a:lnTo>
                <a:lnTo>
                  <a:pt x="5419" y="334"/>
                </a:lnTo>
                <a:lnTo>
                  <a:pt x="5409" y="313"/>
                </a:lnTo>
                <a:lnTo>
                  <a:pt x="5406" y="292"/>
                </a:lnTo>
                <a:lnTo>
                  <a:pt x="5409" y="268"/>
                </a:lnTo>
                <a:lnTo>
                  <a:pt x="5419" y="250"/>
                </a:lnTo>
                <a:lnTo>
                  <a:pt x="5435" y="234"/>
                </a:lnTo>
                <a:lnTo>
                  <a:pt x="5455" y="224"/>
                </a:lnTo>
                <a:lnTo>
                  <a:pt x="5477" y="221"/>
                </a:lnTo>
                <a:close/>
                <a:moveTo>
                  <a:pt x="1783" y="209"/>
                </a:moveTo>
                <a:lnTo>
                  <a:pt x="1833" y="214"/>
                </a:lnTo>
                <a:lnTo>
                  <a:pt x="1875" y="224"/>
                </a:lnTo>
                <a:lnTo>
                  <a:pt x="1912" y="238"/>
                </a:lnTo>
                <a:lnTo>
                  <a:pt x="1944" y="255"/>
                </a:lnTo>
                <a:lnTo>
                  <a:pt x="1969" y="275"/>
                </a:lnTo>
                <a:lnTo>
                  <a:pt x="1991" y="295"/>
                </a:lnTo>
                <a:lnTo>
                  <a:pt x="2008" y="319"/>
                </a:lnTo>
                <a:lnTo>
                  <a:pt x="2022" y="340"/>
                </a:lnTo>
                <a:lnTo>
                  <a:pt x="2032" y="364"/>
                </a:lnTo>
                <a:lnTo>
                  <a:pt x="2040" y="386"/>
                </a:lnTo>
                <a:lnTo>
                  <a:pt x="2045" y="408"/>
                </a:lnTo>
                <a:lnTo>
                  <a:pt x="2047" y="426"/>
                </a:lnTo>
                <a:lnTo>
                  <a:pt x="2048" y="443"/>
                </a:lnTo>
                <a:lnTo>
                  <a:pt x="2048" y="455"/>
                </a:lnTo>
                <a:lnTo>
                  <a:pt x="2048" y="465"/>
                </a:lnTo>
                <a:lnTo>
                  <a:pt x="2048" y="470"/>
                </a:lnTo>
                <a:lnTo>
                  <a:pt x="1804" y="470"/>
                </a:lnTo>
                <a:lnTo>
                  <a:pt x="1806" y="463"/>
                </a:lnTo>
                <a:lnTo>
                  <a:pt x="1806" y="455"/>
                </a:lnTo>
                <a:lnTo>
                  <a:pt x="1806" y="441"/>
                </a:lnTo>
                <a:lnTo>
                  <a:pt x="1806" y="428"/>
                </a:lnTo>
                <a:lnTo>
                  <a:pt x="1803" y="413"/>
                </a:lnTo>
                <a:lnTo>
                  <a:pt x="1796" y="398"/>
                </a:lnTo>
                <a:lnTo>
                  <a:pt x="1788" y="384"/>
                </a:lnTo>
                <a:lnTo>
                  <a:pt x="1776" y="374"/>
                </a:lnTo>
                <a:lnTo>
                  <a:pt x="1761" y="366"/>
                </a:lnTo>
                <a:lnTo>
                  <a:pt x="1739" y="364"/>
                </a:lnTo>
                <a:lnTo>
                  <a:pt x="1714" y="369"/>
                </a:lnTo>
                <a:lnTo>
                  <a:pt x="1690" y="379"/>
                </a:lnTo>
                <a:lnTo>
                  <a:pt x="1668" y="396"/>
                </a:lnTo>
                <a:lnTo>
                  <a:pt x="1646" y="418"/>
                </a:lnTo>
                <a:lnTo>
                  <a:pt x="1628" y="441"/>
                </a:lnTo>
                <a:lnTo>
                  <a:pt x="1611" y="470"/>
                </a:lnTo>
                <a:lnTo>
                  <a:pt x="1597" y="500"/>
                </a:lnTo>
                <a:lnTo>
                  <a:pt x="1586" y="532"/>
                </a:lnTo>
                <a:lnTo>
                  <a:pt x="1577" y="564"/>
                </a:lnTo>
                <a:lnTo>
                  <a:pt x="1572" y="596"/>
                </a:lnTo>
                <a:lnTo>
                  <a:pt x="1570" y="625"/>
                </a:lnTo>
                <a:lnTo>
                  <a:pt x="1572" y="654"/>
                </a:lnTo>
                <a:lnTo>
                  <a:pt x="1579" y="679"/>
                </a:lnTo>
                <a:lnTo>
                  <a:pt x="1591" y="699"/>
                </a:lnTo>
                <a:lnTo>
                  <a:pt x="1606" y="716"/>
                </a:lnTo>
                <a:lnTo>
                  <a:pt x="1626" y="728"/>
                </a:lnTo>
                <a:lnTo>
                  <a:pt x="1651" y="731"/>
                </a:lnTo>
                <a:lnTo>
                  <a:pt x="1677" y="728"/>
                </a:lnTo>
                <a:lnTo>
                  <a:pt x="1698" y="719"/>
                </a:lnTo>
                <a:lnTo>
                  <a:pt x="1719" y="706"/>
                </a:lnTo>
                <a:lnTo>
                  <a:pt x="1734" y="689"/>
                </a:lnTo>
                <a:lnTo>
                  <a:pt x="1746" y="672"/>
                </a:lnTo>
                <a:lnTo>
                  <a:pt x="1756" y="657"/>
                </a:lnTo>
                <a:lnTo>
                  <a:pt x="1762" y="645"/>
                </a:lnTo>
                <a:lnTo>
                  <a:pt x="1766" y="638"/>
                </a:lnTo>
                <a:lnTo>
                  <a:pt x="2011" y="638"/>
                </a:lnTo>
                <a:lnTo>
                  <a:pt x="2010" y="642"/>
                </a:lnTo>
                <a:lnTo>
                  <a:pt x="2008" y="650"/>
                </a:lnTo>
                <a:lnTo>
                  <a:pt x="2001" y="664"/>
                </a:lnTo>
                <a:lnTo>
                  <a:pt x="1995" y="680"/>
                </a:lnTo>
                <a:lnTo>
                  <a:pt x="1984" y="701"/>
                </a:lnTo>
                <a:lnTo>
                  <a:pt x="1971" y="723"/>
                </a:lnTo>
                <a:lnTo>
                  <a:pt x="1954" y="746"/>
                </a:lnTo>
                <a:lnTo>
                  <a:pt x="1934" y="771"/>
                </a:lnTo>
                <a:lnTo>
                  <a:pt x="1909" y="795"/>
                </a:lnTo>
                <a:lnTo>
                  <a:pt x="1880" y="819"/>
                </a:lnTo>
                <a:lnTo>
                  <a:pt x="1848" y="840"/>
                </a:lnTo>
                <a:lnTo>
                  <a:pt x="1811" y="859"/>
                </a:lnTo>
                <a:lnTo>
                  <a:pt x="1769" y="874"/>
                </a:lnTo>
                <a:lnTo>
                  <a:pt x="1722" y="888"/>
                </a:lnTo>
                <a:lnTo>
                  <a:pt x="1668" y="894"/>
                </a:lnTo>
                <a:lnTo>
                  <a:pt x="1611" y="896"/>
                </a:lnTo>
                <a:lnTo>
                  <a:pt x="1559" y="891"/>
                </a:lnTo>
                <a:lnTo>
                  <a:pt x="1512" y="879"/>
                </a:lnTo>
                <a:lnTo>
                  <a:pt x="1471" y="862"/>
                </a:lnTo>
                <a:lnTo>
                  <a:pt x="1436" y="840"/>
                </a:lnTo>
                <a:lnTo>
                  <a:pt x="1407" y="813"/>
                </a:lnTo>
                <a:lnTo>
                  <a:pt x="1382" y="781"/>
                </a:lnTo>
                <a:lnTo>
                  <a:pt x="1363" y="746"/>
                </a:lnTo>
                <a:lnTo>
                  <a:pt x="1350" y="707"/>
                </a:lnTo>
                <a:lnTo>
                  <a:pt x="1342" y="669"/>
                </a:lnTo>
                <a:lnTo>
                  <a:pt x="1338" y="627"/>
                </a:lnTo>
                <a:lnTo>
                  <a:pt x="1340" y="583"/>
                </a:lnTo>
                <a:lnTo>
                  <a:pt x="1345" y="539"/>
                </a:lnTo>
                <a:lnTo>
                  <a:pt x="1357" y="497"/>
                </a:lnTo>
                <a:lnTo>
                  <a:pt x="1374" y="455"/>
                </a:lnTo>
                <a:lnTo>
                  <a:pt x="1394" y="413"/>
                </a:lnTo>
                <a:lnTo>
                  <a:pt x="1419" y="374"/>
                </a:lnTo>
                <a:lnTo>
                  <a:pt x="1449" y="339"/>
                </a:lnTo>
                <a:lnTo>
                  <a:pt x="1485" y="305"/>
                </a:lnTo>
                <a:lnTo>
                  <a:pt x="1523" y="276"/>
                </a:lnTo>
                <a:lnTo>
                  <a:pt x="1567" y="251"/>
                </a:lnTo>
                <a:lnTo>
                  <a:pt x="1614" y="231"/>
                </a:lnTo>
                <a:lnTo>
                  <a:pt x="1666" y="218"/>
                </a:lnTo>
                <a:lnTo>
                  <a:pt x="1722" y="211"/>
                </a:lnTo>
                <a:lnTo>
                  <a:pt x="1783" y="209"/>
                </a:lnTo>
                <a:close/>
                <a:moveTo>
                  <a:pt x="4258" y="201"/>
                </a:moveTo>
                <a:lnTo>
                  <a:pt x="4312" y="207"/>
                </a:lnTo>
                <a:lnTo>
                  <a:pt x="4361" y="219"/>
                </a:lnTo>
                <a:lnTo>
                  <a:pt x="4403" y="238"/>
                </a:lnTo>
                <a:lnTo>
                  <a:pt x="4440" y="261"/>
                </a:lnTo>
                <a:lnTo>
                  <a:pt x="4470" y="290"/>
                </a:lnTo>
                <a:lnTo>
                  <a:pt x="4495" y="322"/>
                </a:lnTo>
                <a:lnTo>
                  <a:pt x="4516" y="357"/>
                </a:lnTo>
                <a:lnTo>
                  <a:pt x="4529" y="396"/>
                </a:lnTo>
                <a:lnTo>
                  <a:pt x="4538" y="436"/>
                </a:lnTo>
                <a:lnTo>
                  <a:pt x="4543" y="478"/>
                </a:lnTo>
                <a:lnTo>
                  <a:pt x="4541" y="522"/>
                </a:lnTo>
                <a:lnTo>
                  <a:pt x="4534" y="566"/>
                </a:lnTo>
                <a:lnTo>
                  <a:pt x="4522" y="608"/>
                </a:lnTo>
                <a:lnTo>
                  <a:pt x="4506" y="652"/>
                </a:lnTo>
                <a:lnTo>
                  <a:pt x="4485" y="692"/>
                </a:lnTo>
                <a:lnTo>
                  <a:pt x="4460" y="731"/>
                </a:lnTo>
                <a:lnTo>
                  <a:pt x="4430" y="768"/>
                </a:lnTo>
                <a:lnTo>
                  <a:pt x="4396" y="800"/>
                </a:lnTo>
                <a:lnTo>
                  <a:pt x="4357" y="830"/>
                </a:lnTo>
                <a:lnTo>
                  <a:pt x="4314" y="856"/>
                </a:lnTo>
                <a:lnTo>
                  <a:pt x="4267" y="874"/>
                </a:lnTo>
                <a:lnTo>
                  <a:pt x="4216" y="889"/>
                </a:lnTo>
                <a:lnTo>
                  <a:pt x="4161" y="898"/>
                </a:lnTo>
                <a:lnTo>
                  <a:pt x="4103" y="898"/>
                </a:lnTo>
                <a:lnTo>
                  <a:pt x="4048" y="893"/>
                </a:lnTo>
                <a:lnTo>
                  <a:pt x="4001" y="881"/>
                </a:lnTo>
                <a:lnTo>
                  <a:pt x="3957" y="864"/>
                </a:lnTo>
                <a:lnTo>
                  <a:pt x="3920" y="842"/>
                </a:lnTo>
                <a:lnTo>
                  <a:pt x="3890" y="815"/>
                </a:lnTo>
                <a:lnTo>
                  <a:pt x="3863" y="785"/>
                </a:lnTo>
                <a:lnTo>
                  <a:pt x="3842" y="753"/>
                </a:lnTo>
                <a:lnTo>
                  <a:pt x="3827" y="716"/>
                </a:lnTo>
                <a:lnTo>
                  <a:pt x="3817" y="677"/>
                </a:lnTo>
                <a:lnTo>
                  <a:pt x="3810" y="637"/>
                </a:lnTo>
                <a:lnTo>
                  <a:pt x="3810" y="596"/>
                </a:lnTo>
                <a:lnTo>
                  <a:pt x="3816" y="554"/>
                </a:lnTo>
                <a:lnTo>
                  <a:pt x="3824" y="512"/>
                </a:lnTo>
                <a:lnTo>
                  <a:pt x="3837" y="470"/>
                </a:lnTo>
                <a:lnTo>
                  <a:pt x="3856" y="430"/>
                </a:lnTo>
                <a:lnTo>
                  <a:pt x="3878" y="391"/>
                </a:lnTo>
                <a:lnTo>
                  <a:pt x="3905" y="354"/>
                </a:lnTo>
                <a:lnTo>
                  <a:pt x="3935" y="320"/>
                </a:lnTo>
                <a:lnTo>
                  <a:pt x="3970" y="290"/>
                </a:lnTo>
                <a:lnTo>
                  <a:pt x="4009" y="261"/>
                </a:lnTo>
                <a:lnTo>
                  <a:pt x="4051" y="239"/>
                </a:lnTo>
                <a:lnTo>
                  <a:pt x="4098" y="221"/>
                </a:lnTo>
                <a:lnTo>
                  <a:pt x="4147" y="207"/>
                </a:lnTo>
                <a:lnTo>
                  <a:pt x="4201" y="201"/>
                </a:lnTo>
                <a:lnTo>
                  <a:pt x="4258" y="201"/>
                </a:lnTo>
                <a:close/>
                <a:moveTo>
                  <a:pt x="3531" y="199"/>
                </a:moveTo>
                <a:lnTo>
                  <a:pt x="3587" y="201"/>
                </a:lnTo>
                <a:lnTo>
                  <a:pt x="3635" y="207"/>
                </a:lnTo>
                <a:lnTo>
                  <a:pt x="3676" y="218"/>
                </a:lnTo>
                <a:lnTo>
                  <a:pt x="3710" y="229"/>
                </a:lnTo>
                <a:lnTo>
                  <a:pt x="3738" y="243"/>
                </a:lnTo>
                <a:lnTo>
                  <a:pt x="3760" y="260"/>
                </a:lnTo>
                <a:lnTo>
                  <a:pt x="3777" y="276"/>
                </a:lnTo>
                <a:lnTo>
                  <a:pt x="3790" y="295"/>
                </a:lnTo>
                <a:lnTo>
                  <a:pt x="3800" y="313"/>
                </a:lnTo>
                <a:lnTo>
                  <a:pt x="3807" y="332"/>
                </a:lnTo>
                <a:lnTo>
                  <a:pt x="3810" y="349"/>
                </a:lnTo>
                <a:lnTo>
                  <a:pt x="3812" y="366"/>
                </a:lnTo>
                <a:lnTo>
                  <a:pt x="3812" y="381"/>
                </a:lnTo>
                <a:lnTo>
                  <a:pt x="3812" y="394"/>
                </a:lnTo>
                <a:lnTo>
                  <a:pt x="3810" y="404"/>
                </a:lnTo>
                <a:lnTo>
                  <a:pt x="3810" y="411"/>
                </a:lnTo>
                <a:lnTo>
                  <a:pt x="3810" y="416"/>
                </a:lnTo>
                <a:lnTo>
                  <a:pt x="3583" y="416"/>
                </a:lnTo>
                <a:lnTo>
                  <a:pt x="3585" y="414"/>
                </a:lnTo>
                <a:lnTo>
                  <a:pt x="3585" y="408"/>
                </a:lnTo>
                <a:lnTo>
                  <a:pt x="3587" y="398"/>
                </a:lnTo>
                <a:lnTo>
                  <a:pt x="3587" y="386"/>
                </a:lnTo>
                <a:lnTo>
                  <a:pt x="3583" y="374"/>
                </a:lnTo>
                <a:lnTo>
                  <a:pt x="3578" y="362"/>
                </a:lnTo>
                <a:lnTo>
                  <a:pt x="3568" y="351"/>
                </a:lnTo>
                <a:lnTo>
                  <a:pt x="3553" y="340"/>
                </a:lnTo>
                <a:lnTo>
                  <a:pt x="3534" y="334"/>
                </a:lnTo>
                <a:lnTo>
                  <a:pt x="3508" y="332"/>
                </a:lnTo>
                <a:lnTo>
                  <a:pt x="3481" y="334"/>
                </a:lnTo>
                <a:lnTo>
                  <a:pt x="3460" y="340"/>
                </a:lnTo>
                <a:lnTo>
                  <a:pt x="3444" y="351"/>
                </a:lnTo>
                <a:lnTo>
                  <a:pt x="3434" y="362"/>
                </a:lnTo>
                <a:lnTo>
                  <a:pt x="3427" y="376"/>
                </a:lnTo>
                <a:lnTo>
                  <a:pt x="3428" y="391"/>
                </a:lnTo>
                <a:lnTo>
                  <a:pt x="3435" y="404"/>
                </a:lnTo>
                <a:lnTo>
                  <a:pt x="3449" y="418"/>
                </a:lnTo>
                <a:lnTo>
                  <a:pt x="3469" y="430"/>
                </a:lnTo>
                <a:lnTo>
                  <a:pt x="3497" y="438"/>
                </a:lnTo>
                <a:lnTo>
                  <a:pt x="3531" y="445"/>
                </a:lnTo>
                <a:lnTo>
                  <a:pt x="3565" y="452"/>
                </a:lnTo>
                <a:lnTo>
                  <a:pt x="3597" y="458"/>
                </a:lnTo>
                <a:lnTo>
                  <a:pt x="3629" y="465"/>
                </a:lnTo>
                <a:lnTo>
                  <a:pt x="3659" y="475"/>
                </a:lnTo>
                <a:lnTo>
                  <a:pt x="3688" y="487"/>
                </a:lnTo>
                <a:lnTo>
                  <a:pt x="3715" y="502"/>
                </a:lnTo>
                <a:lnTo>
                  <a:pt x="3736" y="521"/>
                </a:lnTo>
                <a:lnTo>
                  <a:pt x="3757" y="542"/>
                </a:lnTo>
                <a:lnTo>
                  <a:pt x="3772" y="569"/>
                </a:lnTo>
                <a:lnTo>
                  <a:pt x="3782" y="601"/>
                </a:lnTo>
                <a:lnTo>
                  <a:pt x="3787" y="642"/>
                </a:lnTo>
                <a:lnTo>
                  <a:pt x="3787" y="652"/>
                </a:lnTo>
                <a:lnTo>
                  <a:pt x="3785" y="665"/>
                </a:lnTo>
                <a:lnTo>
                  <a:pt x="3784" y="682"/>
                </a:lnTo>
                <a:lnTo>
                  <a:pt x="3779" y="702"/>
                </a:lnTo>
                <a:lnTo>
                  <a:pt x="3772" y="723"/>
                </a:lnTo>
                <a:lnTo>
                  <a:pt x="3762" y="744"/>
                </a:lnTo>
                <a:lnTo>
                  <a:pt x="3748" y="768"/>
                </a:lnTo>
                <a:lnTo>
                  <a:pt x="3733" y="790"/>
                </a:lnTo>
                <a:lnTo>
                  <a:pt x="3711" y="812"/>
                </a:lnTo>
                <a:lnTo>
                  <a:pt x="3688" y="832"/>
                </a:lnTo>
                <a:lnTo>
                  <a:pt x="3657" y="852"/>
                </a:lnTo>
                <a:lnTo>
                  <a:pt x="3622" y="869"/>
                </a:lnTo>
                <a:lnTo>
                  <a:pt x="3582" y="882"/>
                </a:lnTo>
                <a:lnTo>
                  <a:pt x="3534" y="893"/>
                </a:lnTo>
                <a:lnTo>
                  <a:pt x="3481" y="899"/>
                </a:lnTo>
                <a:lnTo>
                  <a:pt x="3420" y="901"/>
                </a:lnTo>
                <a:lnTo>
                  <a:pt x="3359" y="898"/>
                </a:lnTo>
                <a:lnTo>
                  <a:pt x="3306" y="891"/>
                </a:lnTo>
                <a:lnTo>
                  <a:pt x="3260" y="881"/>
                </a:lnTo>
                <a:lnTo>
                  <a:pt x="3221" y="869"/>
                </a:lnTo>
                <a:lnTo>
                  <a:pt x="3188" y="854"/>
                </a:lnTo>
                <a:lnTo>
                  <a:pt x="3161" y="837"/>
                </a:lnTo>
                <a:lnTo>
                  <a:pt x="3139" y="820"/>
                </a:lnTo>
                <a:lnTo>
                  <a:pt x="3122" y="800"/>
                </a:lnTo>
                <a:lnTo>
                  <a:pt x="3109" y="780"/>
                </a:lnTo>
                <a:lnTo>
                  <a:pt x="3100" y="760"/>
                </a:lnTo>
                <a:lnTo>
                  <a:pt x="3094" y="739"/>
                </a:lnTo>
                <a:lnTo>
                  <a:pt x="3092" y="721"/>
                </a:lnTo>
                <a:lnTo>
                  <a:pt x="3090" y="702"/>
                </a:lnTo>
                <a:lnTo>
                  <a:pt x="3090" y="686"/>
                </a:lnTo>
                <a:lnTo>
                  <a:pt x="3068" y="723"/>
                </a:lnTo>
                <a:lnTo>
                  <a:pt x="3040" y="760"/>
                </a:lnTo>
                <a:lnTo>
                  <a:pt x="3006" y="793"/>
                </a:lnTo>
                <a:lnTo>
                  <a:pt x="2967" y="824"/>
                </a:lnTo>
                <a:lnTo>
                  <a:pt x="2924" y="850"/>
                </a:lnTo>
                <a:lnTo>
                  <a:pt x="2875" y="871"/>
                </a:lnTo>
                <a:lnTo>
                  <a:pt x="2823" y="888"/>
                </a:lnTo>
                <a:lnTo>
                  <a:pt x="2765" y="896"/>
                </a:lnTo>
                <a:lnTo>
                  <a:pt x="2705" y="898"/>
                </a:lnTo>
                <a:lnTo>
                  <a:pt x="2651" y="893"/>
                </a:lnTo>
                <a:lnTo>
                  <a:pt x="2602" y="881"/>
                </a:lnTo>
                <a:lnTo>
                  <a:pt x="2560" y="864"/>
                </a:lnTo>
                <a:lnTo>
                  <a:pt x="2523" y="842"/>
                </a:lnTo>
                <a:lnTo>
                  <a:pt x="2491" y="815"/>
                </a:lnTo>
                <a:lnTo>
                  <a:pt x="2466" y="785"/>
                </a:lnTo>
                <a:lnTo>
                  <a:pt x="2444" y="751"/>
                </a:lnTo>
                <a:lnTo>
                  <a:pt x="2429" y="714"/>
                </a:lnTo>
                <a:lnTo>
                  <a:pt x="2419" y="675"/>
                </a:lnTo>
                <a:lnTo>
                  <a:pt x="2414" y="635"/>
                </a:lnTo>
                <a:lnTo>
                  <a:pt x="2414" y="593"/>
                </a:lnTo>
                <a:lnTo>
                  <a:pt x="2419" y="551"/>
                </a:lnTo>
                <a:lnTo>
                  <a:pt x="2429" y="509"/>
                </a:lnTo>
                <a:lnTo>
                  <a:pt x="2442" y="467"/>
                </a:lnTo>
                <a:lnTo>
                  <a:pt x="2462" y="426"/>
                </a:lnTo>
                <a:lnTo>
                  <a:pt x="2446" y="426"/>
                </a:lnTo>
                <a:lnTo>
                  <a:pt x="2429" y="430"/>
                </a:lnTo>
                <a:lnTo>
                  <a:pt x="2410" y="435"/>
                </a:lnTo>
                <a:lnTo>
                  <a:pt x="2388" y="443"/>
                </a:lnTo>
                <a:lnTo>
                  <a:pt x="2368" y="455"/>
                </a:lnTo>
                <a:lnTo>
                  <a:pt x="2348" y="472"/>
                </a:lnTo>
                <a:lnTo>
                  <a:pt x="2326" y="494"/>
                </a:lnTo>
                <a:lnTo>
                  <a:pt x="2308" y="521"/>
                </a:lnTo>
                <a:lnTo>
                  <a:pt x="2289" y="556"/>
                </a:lnTo>
                <a:lnTo>
                  <a:pt x="2274" y="596"/>
                </a:lnTo>
                <a:lnTo>
                  <a:pt x="2260" y="645"/>
                </a:lnTo>
                <a:lnTo>
                  <a:pt x="2207" y="877"/>
                </a:lnTo>
                <a:lnTo>
                  <a:pt x="1983" y="877"/>
                </a:lnTo>
                <a:lnTo>
                  <a:pt x="2129" y="226"/>
                </a:lnTo>
                <a:lnTo>
                  <a:pt x="2341" y="226"/>
                </a:lnTo>
                <a:lnTo>
                  <a:pt x="2323" y="307"/>
                </a:lnTo>
                <a:lnTo>
                  <a:pt x="2355" y="275"/>
                </a:lnTo>
                <a:lnTo>
                  <a:pt x="2390" y="251"/>
                </a:lnTo>
                <a:lnTo>
                  <a:pt x="2432" y="233"/>
                </a:lnTo>
                <a:lnTo>
                  <a:pt x="2467" y="223"/>
                </a:lnTo>
                <a:lnTo>
                  <a:pt x="2505" y="218"/>
                </a:lnTo>
                <a:lnTo>
                  <a:pt x="2542" y="216"/>
                </a:lnTo>
                <a:lnTo>
                  <a:pt x="2506" y="357"/>
                </a:lnTo>
                <a:lnTo>
                  <a:pt x="2536" y="322"/>
                </a:lnTo>
                <a:lnTo>
                  <a:pt x="2572" y="292"/>
                </a:lnTo>
                <a:lnTo>
                  <a:pt x="2611" y="263"/>
                </a:lnTo>
                <a:lnTo>
                  <a:pt x="2654" y="239"/>
                </a:lnTo>
                <a:lnTo>
                  <a:pt x="2701" y="221"/>
                </a:lnTo>
                <a:lnTo>
                  <a:pt x="2752" y="207"/>
                </a:lnTo>
                <a:lnTo>
                  <a:pt x="2806" y="201"/>
                </a:lnTo>
                <a:lnTo>
                  <a:pt x="2863" y="201"/>
                </a:lnTo>
                <a:lnTo>
                  <a:pt x="2915" y="207"/>
                </a:lnTo>
                <a:lnTo>
                  <a:pt x="2962" y="219"/>
                </a:lnTo>
                <a:lnTo>
                  <a:pt x="3004" y="236"/>
                </a:lnTo>
                <a:lnTo>
                  <a:pt x="3041" y="258"/>
                </a:lnTo>
                <a:lnTo>
                  <a:pt x="3072" y="285"/>
                </a:lnTo>
                <a:lnTo>
                  <a:pt x="3097" y="315"/>
                </a:lnTo>
                <a:lnTo>
                  <a:pt x="3117" y="349"/>
                </a:lnTo>
                <a:lnTo>
                  <a:pt x="3132" y="386"/>
                </a:lnTo>
                <a:lnTo>
                  <a:pt x="3142" y="425"/>
                </a:lnTo>
                <a:lnTo>
                  <a:pt x="3146" y="467"/>
                </a:lnTo>
                <a:lnTo>
                  <a:pt x="3146" y="509"/>
                </a:lnTo>
                <a:lnTo>
                  <a:pt x="3139" y="554"/>
                </a:lnTo>
                <a:lnTo>
                  <a:pt x="3136" y="564"/>
                </a:lnTo>
                <a:lnTo>
                  <a:pt x="3127" y="573"/>
                </a:lnTo>
                <a:lnTo>
                  <a:pt x="3117" y="579"/>
                </a:lnTo>
                <a:lnTo>
                  <a:pt x="3104" y="585"/>
                </a:lnTo>
                <a:lnTo>
                  <a:pt x="2908" y="654"/>
                </a:lnTo>
                <a:lnTo>
                  <a:pt x="3346" y="654"/>
                </a:lnTo>
                <a:lnTo>
                  <a:pt x="3344" y="655"/>
                </a:lnTo>
                <a:lnTo>
                  <a:pt x="3344" y="660"/>
                </a:lnTo>
                <a:lnTo>
                  <a:pt x="3343" y="669"/>
                </a:lnTo>
                <a:lnTo>
                  <a:pt x="3341" y="679"/>
                </a:lnTo>
                <a:lnTo>
                  <a:pt x="3343" y="691"/>
                </a:lnTo>
                <a:lnTo>
                  <a:pt x="3346" y="702"/>
                </a:lnTo>
                <a:lnTo>
                  <a:pt x="3351" y="716"/>
                </a:lnTo>
                <a:lnTo>
                  <a:pt x="3361" y="728"/>
                </a:lnTo>
                <a:lnTo>
                  <a:pt x="3376" y="736"/>
                </a:lnTo>
                <a:lnTo>
                  <a:pt x="3395" y="744"/>
                </a:lnTo>
                <a:lnTo>
                  <a:pt x="3420" y="749"/>
                </a:lnTo>
                <a:lnTo>
                  <a:pt x="3452" y="751"/>
                </a:lnTo>
                <a:lnTo>
                  <a:pt x="3476" y="749"/>
                </a:lnTo>
                <a:lnTo>
                  <a:pt x="3497" y="741"/>
                </a:lnTo>
                <a:lnTo>
                  <a:pt x="3514" y="731"/>
                </a:lnTo>
                <a:lnTo>
                  <a:pt x="3528" y="718"/>
                </a:lnTo>
                <a:lnTo>
                  <a:pt x="3536" y="702"/>
                </a:lnTo>
                <a:lnTo>
                  <a:pt x="3538" y="686"/>
                </a:lnTo>
                <a:lnTo>
                  <a:pt x="3536" y="669"/>
                </a:lnTo>
                <a:lnTo>
                  <a:pt x="3526" y="654"/>
                </a:lnTo>
                <a:lnTo>
                  <a:pt x="3509" y="638"/>
                </a:lnTo>
                <a:lnTo>
                  <a:pt x="3486" y="627"/>
                </a:lnTo>
                <a:lnTo>
                  <a:pt x="3455" y="620"/>
                </a:lnTo>
                <a:lnTo>
                  <a:pt x="3440" y="617"/>
                </a:lnTo>
                <a:lnTo>
                  <a:pt x="3420" y="613"/>
                </a:lnTo>
                <a:lnTo>
                  <a:pt x="3398" y="608"/>
                </a:lnTo>
                <a:lnTo>
                  <a:pt x="3373" y="601"/>
                </a:lnTo>
                <a:lnTo>
                  <a:pt x="3346" y="593"/>
                </a:lnTo>
                <a:lnTo>
                  <a:pt x="3319" y="581"/>
                </a:lnTo>
                <a:lnTo>
                  <a:pt x="3292" y="569"/>
                </a:lnTo>
                <a:lnTo>
                  <a:pt x="3267" y="553"/>
                </a:lnTo>
                <a:lnTo>
                  <a:pt x="3243" y="536"/>
                </a:lnTo>
                <a:lnTo>
                  <a:pt x="3223" y="514"/>
                </a:lnTo>
                <a:lnTo>
                  <a:pt x="3206" y="489"/>
                </a:lnTo>
                <a:lnTo>
                  <a:pt x="3196" y="462"/>
                </a:lnTo>
                <a:lnTo>
                  <a:pt x="3191" y="430"/>
                </a:lnTo>
                <a:lnTo>
                  <a:pt x="3193" y="393"/>
                </a:lnTo>
                <a:lnTo>
                  <a:pt x="3201" y="356"/>
                </a:lnTo>
                <a:lnTo>
                  <a:pt x="3216" y="322"/>
                </a:lnTo>
                <a:lnTo>
                  <a:pt x="3237" y="293"/>
                </a:lnTo>
                <a:lnTo>
                  <a:pt x="3262" y="270"/>
                </a:lnTo>
                <a:lnTo>
                  <a:pt x="3290" y="250"/>
                </a:lnTo>
                <a:lnTo>
                  <a:pt x="3324" y="233"/>
                </a:lnTo>
                <a:lnTo>
                  <a:pt x="3361" y="219"/>
                </a:lnTo>
                <a:lnTo>
                  <a:pt x="3402" y="209"/>
                </a:lnTo>
                <a:lnTo>
                  <a:pt x="3442" y="202"/>
                </a:lnTo>
                <a:lnTo>
                  <a:pt x="3486" y="199"/>
                </a:lnTo>
                <a:lnTo>
                  <a:pt x="3531" y="199"/>
                </a:lnTo>
                <a:close/>
                <a:moveTo>
                  <a:pt x="4950" y="7"/>
                </a:moveTo>
                <a:lnTo>
                  <a:pt x="4977" y="9"/>
                </a:lnTo>
                <a:lnTo>
                  <a:pt x="4999" y="10"/>
                </a:lnTo>
                <a:lnTo>
                  <a:pt x="5014" y="10"/>
                </a:lnTo>
                <a:lnTo>
                  <a:pt x="5019" y="12"/>
                </a:lnTo>
                <a:lnTo>
                  <a:pt x="4994" y="133"/>
                </a:lnTo>
                <a:lnTo>
                  <a:pt x="4965" y="135"/>
                </a:lnTo>
                <a:lnTo>
                  <a:pt x="4945" y="140"/>
                </a:lnTo>
                <a:lnTo>
                  <a:pt x="4930" y="147"/>
                </a:lnTo>
                <a:lnTo>
                  <a:pt x="4920" y="159"/>
                </a:lnTo>
                <a:lnTo>
                  <a:pt x="4913" y="172"/>
                </a:lnTo>
                <a:lnTo>
                  <a:pt x="4908" y="189"/>
                </a:lnTo>
                <a:lnTo>
                  <a:pt x="4903" y="209"/>
                </a:lnTo>
                <a:lnTo>
                  <a:pt x="4899" y="226"/>
                </a:lnTo>
                <a:lnTo>
                  <a:pt x="5039" y="226"/>
                </a:lnTo>
                <a:lnTo>
                  <a:pt x="5073" y="69"/>
                </a:lnTo>
                <a:lnTo>
                  <a:pt x="5290" y="69"/>
                </a:lnTo>
                <a:lnTo>
                  <a:pt x="5254" y="226"/>
                </a:lnTo>
                <a:lnTo>
                  <a:pt x="5367" y="226"/>
                </a:lnTo>
                <a:lnTo>
                  <a:pt x="5334" y="377"/>
                </a:lnTo>
                <a:lnTo>
                  <a:pt x="5222" y="377"/>
                </a:lnTo>
                <a:lnTo>
                  <a:pt x="5162" y="662"/>
                </a:lnTo>
                <a:lnTo>
                  <a:pt x="5159" y="677"/>
                </a:lnTo>
                <a:lnTo>
                  <a:pt x="5157" y="692"/>
                </a:lnTo>
                <a:lnTo>
                  <a:pt x="5159" y="709"/>
                </a:lnTo>
                <a:lnTo>
                  <a:pt x="5167" y="718"/>
                </a:lnTo>
                <a:lnTo>
                  <a:pt x="5179" y="723"/>
                </a:lnTo>
                <a:lnTo>
                  <a:pt x="5196" y="724"/>
                </a:lnTo>
                <a:lnTo>
                  <a:pt x="5214" y="726"/>
                </a:lnTo>
                <a:lnTo>
                  <a:pt x="5231" y="726"/>
                </a:lnTo>
                <a:lnTo>
                  <a:pt x="5246" y="726"/>
                </a:lnTo>
                <a:lnTo>
                  <a:pt x="5256" y="724"/>
                </a:lnTo>
                <a:lnTo>
                  <a:pt x="5261" y="724"/>
                </a:lnTo>
                <a:lnTo>
                  <a:pt x="5224" y="872"/>
                </a:lnTo>
                <a:lnTo>
                  <a:pt x="5219" y="874"/>
                </a:lnTo>
                <a:lnTo>
                  <a:pt x="5206" y="874"/>
                </a:lnTo>
                <a:lnTo>
                  <a:pt x="5182" y="876"/>
                </a:lnTo>
                <a:lnTo>
                  <a:pt x="5155" y="877"/>
                </a:lnTo>
                <a:lnTo>
                  <a:pt x="5123" y="877"/>
                </a:lnTo>
                <a:lnTo>
                  <a:pt x="5090" y="877"/>
                </a:lnTo>
                <a:lnTo>
                  <a:pt x="5056" y="874"/>
                </a:lnTo>
                <a:lnTo>
                  <a:pt x="5024" y="871"/>
                </a:lnTo>
                <a:lnTo>
                  <a:pt x="4995" y="862"/>
                </a:lnTo>
                <a:lnTo>
                  <a:pt x="4973" y="850"/>
                </a:lnTo>
                <a:lnTo>
                  <a:pt x="4960" y="840"/>
                </a:lnTo>
                <a:lnTo>
                  <a:pt x="4948" y="829"/>
                </a:lnTo>
                <a:lnTo>
                  <a:pt x="4940" y="813"/>
                </a:lnTo>
                <a:lnTo>
                  <a:pt x="4931" y="793"/>
                </a:lnTo>
                <a:lnTo>
                  <a:pt x="4928" y="768"/>
                </a:lnTo>
                <a:lnTo>
                  <a:pt x="4928" y="739"/>
                </a:lnTo>
                <a:lnTo>
                  <a:pt x="4933" y="706"/>
                </a:lnTo>
                <a:lnTo>
                  <a:pt x="5005" y="377"/>
                </a:lnTo>
                <a:lnTo>
                  <a:pt x="4876" y="377"/>
                </a:lnTo>
                <a:lnTo>
                  <a:pt x="4766" y="876"/>
                </a:lnTo>
                <a:lnTo>
                  <a:pt x="4534" y="876"/>
                </a:lnTo>
                <a:lnTo>
                  <a:pt x="4644" y="377"/>
                </a:lnTo>
                <a:lnTo>
                  <a:pt x="4522" y="377"/>
                </a:lnTo>
                <a:lnTo>
                  <a:pt x="4556" y="226"/>
                </a:lnTo>
                <a:lnTo>
                  <a:pt x="4674" y="226"/>
                </a:lnTo>
                <a:lnTo>
                  <a:pt x="4684" y="180"/>
                </a:lnTo>
                <a:lnTo>
                  <a:pt x="4696" y="143"/>
                </a:lnTo>
                <a:lnTo>
                  <a:pt x="4707" y="113"/>
                </a:lnTo>
                <a:lnTo>
                  <a:pt x="4723" y="88"/>
                </a:lnTo>
                <a:lnTo>
                  <a:pt x="4741" y="64"/>
                </a:lnTo>
                <a:lnTo>
                  <a:pt x="4763" y="46"/>
                </a:lnTo>
                <a:lnTo>
                  <a:pt x="4788" y="31"/>
                </a:lnTo>
                <a:lnTo>
                  <a:pt x="4817" y="21"/>
                </a:lnTo>
                <a:lnTo>
                  <a:pt x="4851" y="14"/>
                </a:lnTo>
                <a:lnTo>
                  <a:pt x="4884" y="9"/>
                </a:lnTo>
                <a:lnTo>
                  <a:pt x="4918" y="7"/>
                </a:lnTo>
                <a:lnTo>
                  <a:pt x="4950" y="7"/>
                </a:lnTo>
                <a:close/>
                <a:moveTo>
                  <a:pt x="1200" y="0"/>
                </a:moveTo>
                <a:lnTo>
                  <a:pt x="1438" y="0"/>
                </a:lnTo>
                <a:lnTo>
                  <a:pt x="1406" y="143"/>
                </a:lnTo>
                <a:lnTo>
                  <a:pt x="1170" y="143"/>
                </a:lnTo>
                <a:lnTo>
                  <a:pt x="1200" y="0"/>
                </a:lnTo>
                <a:close/>
                <a:moveTo>
                  <a:pt x="196" y="0"/>
                </a:moveTo>
                <a:lnTo>
                  <a:pt x="544" y="0"/>
                </a:lnTo>
                <a:lnTo>
                  <a:pt x="557" y="490"/>
                </a:lnTo>
                <a:lnTo>
                  <a:pt x="793" y="0"/>
                </a:lnTo>
                <a:lnTo>
                  <a:pt x="1141" y="0"/>
                </a:lnTo>
                <a:lnTo>
                  <a:pt x="946" y="877"/>
                </a:lnTo>
                <a:lnTo>
                  <a:pt x="694" y="877"/>
                </a:lnTo>
                <a:lnTo>
                  <a:pt x="798" y="406"/>
                </a:lnTo>
                <a:lnTo>
                  <a:pt x="562" y="877"/>
                </a:lnTo>
                <a:lnTo>
                  <a:pt x="382" y="877"/>
                </a:lnTo>
                <a:lnTo>
                  <a:pt x="372" y="406"/>
                </a:lnTo>
                <a:lnTo>
                  <a:pt x="254" y="877"/>
                </a:lnTo>
                <a:lnTo>
                  <a:pt x="0" y="877"/>
                </a:lnTo>
                <a:lnTo>
                  <a:pt x="196" y="0"/>
                </a:lnTo>
                <a:close/>
              </a:path>
            </a:pathLst>
          </a:custGeom>
          <a:solidFill>
            <a:srgbClr val="68217A"/>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63"/>
            <a:endParaRPr lang="en-US" sz="1800">
              <a:solidFill>
                <a:srgbClr val="000000"/>
              </a:solidFill>
            </a:endParaRPr>
          </a:p>
        </p:txBody>
      </p:sp>
      <p:pic>
        <p:nvPicPr>
          <p:cNvPr id="4" name="Picture 3" descr="VS_Wht_rgb.wmf"/>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0763" y="1317788"/>
            <a:ext cx="2055449" cy="362632"/>
          </a:xfrm>
          <a:prstGeom prst="rect">
            <a:avLst/>
          </a:prstGeom>
        </p:spPr>
      </p:pic>
      <p:sp>
        <p:nvSpPr>
          <p:cNvPr id="9" name="Text Placeholder 7"/>
          <p:cNvSpPr>
            <a:spLocks noGrp="1"/>
          </p:cNvSpPr>
          <p:nvPr>
            <p:ph type="body" sz="quarter" idx="13"/>
          </p:nvPr>
        </p:nvSpPr>
        <p:spPr>
          <a:xfrm>
            <a:off x="534324" y="2539912"/>
            <a:ext cx="6258696" cy="3703135"/>
          </a:xfrm>
        </p:spPr>
        <p:txBody>
          <a:bodyPr/>
          <a:lstStyle>
            <a:lvl1pPr marL="0" indent="0">
              <a:buNone/>
              <a:defRPr sz="7200">
                <a:solidFill>
                  <a:srgbClr val="FFFFFF"/>
                </a:solidFill>
              </a:defRPr>
            </a:lvl1pPr>
            <a:lvl2pPr marL="4763" indent="0">
              <a:buNone/>
              <a:defRPr sz="3600">
                <a:solidFill>
                  <a:srgbClr val="FFFFFF"/>
                </a:solidFill>
                <a:latin typeface="+mj-lt"/>
              </a:defRPr>
            </a:lvl2pPr>
            <a:lvl3pPr marL="573088" indent="0">
              <a:buNone/>
              <a:defRPr/>
            </a:lvl3pPr>
            <a:lvl4pPr marL="798513" indent="0">
              <a:buNone/>
              <a:defRPr/>
            </a:lvl4pPr>
            <a:lvl5pPr marL="1030288" indent="0">
              <a:buNone/>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3801049327"/>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1_Title Slide">
    <p:spTree>
      <p:nvGrpSpPr>
        <p:cNvPr id="1" name=""/>
        <p:cNvGrpSpPr/>
        <p:nvPr/>
      </p:nvGrpSpPr>
      <p:grpSpPr>
        <a:xfrm>
          <a:off x="0" y="0"/>
          <a:ext cx="0" cy="0"/>
          <a:chOff x="0" y="0"/>
          <a:chExt cx="0" cy="0"/>
        </a:xfrm>
      </p:grpSpPr>
      <p:pic>
        <p:nvPicPr>
          <p:cNvPr id="3" name="Picture 2" descr="PPT_image_flag.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192000" cy="6856214"/>
          </a:xfrm>
          <a:prstGeom prst="rect">
            <a:avLst/>
          </a:prstGeom>
        </p:spPr>
      </p:pic>
      <p:sp>
        <p:nvSpPr>
          <p:cNvPr id="6" name="Freeform 32"/>
          <p:cNvSpPr>
            <a:spLocks noEditPoints="1"/>
          </p:cNvSpPr>
          <p:nvPr/>
        </p:nvSpPr>
        <p:spPr bwMode="auto">
          <a:xfrm>
            <a:off x="11217933" y="239769"/>
            <a:ext cx="799135" cy="129723"/>
          </a:xfrm>
          <a:custGeom>
            <a:avLst/>
            <a:gdLst>
              <a:gd name="T0" fmla="*/ 4053 w 5549"/>
              <a:gd name="T1" fmla="*/ 571 h 901"/>
              <a:gd name="T2" fmla="*/ 4198 w 5549"/>
              <a:gd name="T3" fmla="*/ 714 h 901"/>
              <a:gd name="T4" fmla="*/ 4309 w 5549"/>
              <a:gd name="T5" fmla="*/ 420 h 901"/>
              <a:gd name="T6" fmla="*/ 2725 w 5549"/>
              <a:gd name="T7" fmla="*/ 416 h 901"/>
              <a:gd name="T8" fmla="*/ 2678 w 5549"/>
              <a:gd name="T9" fmla="*/ 707 h 901"/>
              <a:gd name="T10" fmla="*/ 2897 w 5549"/>
              <a:gd name="T11" fmla="*/ 581 h 901"/>
              <a:gd name="T12" fmla="*/ 2818 w 5549"/>
              <a:gd name="T13" fmla="*/ 352 h 901"/>
              <a:gd name="T14" fmla="*/ 5500 w 5549"/>
              <a:gd name="T15" fmla="*/ 271 h 901"/>
              <a:gd name="T16" fmla="*/ 5504 w 5549"/>
              <a:gd name="T17" fmla="*/ 255 h 901"/>
              <a:gd name="T18" fmla="*/ 5502 w 5549"/>
              <a:gd name="T19" fmla="*/ 327 h 901"/>
              <a:gd name="T20" fmla="*/ 5435 w 5549"/>
              <a:gd name="T21" fmla="*/ 248 h 901"/>
              <a:gd name="T22" fmla="*/ 5539 w 5549"/>
              <a:gd name="T23" fmla="*/ 292 h 901"/>
              <a:gd name="T24" fmla="*/ 5477 w 5549"/>
              <a:gd name="T25" fmla="*/ 221 h 901"/>
              <a:gd name="T26" fmla="*/ 5477 w 5549"/>
              <a:gd name="T27" fmla="*/ 364 h 901"/>
              <a:gd name="T28" fmla="*/ 5477 w 5549"/>
              <a:gd name="T29" fmla="*/ 221 h 901"/>
              <a:gd name="T30" fmla="*/ 2032 w 5549"/>
              <a:gd name="T31" fmla="*/ 364 h 901"/>
              <a:gd name="T32" fmla="*/ 1806 w 5549"/>
              <a:gd name="T33" fmla="*/ 455 h 901"/>
              <a:gd name="T34" fmla="*/ 1690 w 5549"/>
              <a:gd name="T35" fmla="*/ 379 h 901"/>
              <a:gd name="T36" fmla="*/ 1572 w 5549"/>
              <a:gd name="T37" fmla="*/ 654 h 901"/>
              <a:gd name="T38" fmla="*/ 1746 w 5549"/>
              <a:gd name="T39" fmla="*/ 672 h 901"/>
              <a:gd name="T40" fmla="*/ 1971 w 5549"/>
              <a:gd name="T41" fmla="*/ 723 h 901"/>
              <a:gd name="T42" fmla="*/ 1611 w 5549"/>
              <a:gd name="T43" fmla="*/ 896 h 901"/>
              <a:gd name="T44" fmla="*/ 1338 w 5549"/>
              <a:gd name="T45" fmla="*/ 627 h 901"/>
              <a:gd name="T46" fmla="*/ 1567 w 5549"/>
              <a:gd name="T47" fmla="*/ 251 h 901"/>
              <a:gd name="T48" fmla="*/ 4470 w 5549"/>
              <a:gd name="T49" fmla="*/ 290 h 901"/>
              <a:gd name="T50" fmla="*/ 4485 w 5549"/>
              <a:gd name="T51" fmla="*/ 692 h 901"/>
              <a:gd name="T52" fmla="*/ 4048 w 5549"/>
              <a:gd name="T53" fmla="*/ 893 h 901"/>
              <a:gd name="T54" fmla="*/ 3810 w 5549"/>
              <a:gd name="T55" fmla="*/ 596 h 901"/>
              <a:gd name="T56" fmla="*/ 4051 w 5549"/>
              <a:gd name="T57" fmla="*/ 239 h 901"/>
              <a:gd name="T58" fmla="*/ 3738 w 5549"/>
              <a:gd name="T59" fmla="*/ 243 h 901"/>
              <a:gd name="T60" fmla="*/ 3810 w 5549"/>
              <a:gd name="T61" fmla="*/ 404 h 901"/>
              <a:gd name="T62" fmla="*/ 3568 w 5549"/>
              <a:gd name="T63" fmla="*/ 351 h 901"/>
              <a:gd name="T64" fmla="*/ 3435 w 5549"/>
              <a:gd name="T65" fmla="*/ 404 h 901"/>
              <a:gd name="T66" fmla="*/ 3715 w 5549"/>
              <a:gd name="T67" fmla="*/ 502 h 901"/>
              <a:gd name="T68" fmla="*/ 3772 w 5549"/>
              <a:gd name="T69" fmla="*/ 723 h 901"/>
              <a:gd name="T70" fmla="*/ 3481 w 5549"/>
              <a:gd name="T71" fmla="*/ 899 h 901"/>
              <a:gd name="T72" fmla="*/ 3109 w 5549"/>
              <a:gd name="T73" fmla="*/ 780 h 901"/>
              <a:gd name="T74" fmla="*/ 2924 w 5549"/>
              <a:gd name="T75" fmla="*/ 850 h 901"/>
              <a:gd name="T76" fmla="*/ 2466 w 5549"/>
              <a:gd name="T77" fmla="*/ 785 h 901"/>
              <a:gd name="T78" fmla="*/ 2446 w 5549"/>
              <a:gd name="T79" fmla="*/ 426 h 901"/>
              <a:gd name="T80" fmla="*/ 2260 w 5549"/>
              <a:gd name="T81" fmla="*/ 645 h 901"/>
              <a:gd name="T82" fmla="*/ 2505 w 5549"/>
              <a:gd name="T83" fmla="*/ 218 h 901"/>
              <a:gd name="T84" fmla="*/ 2863 w 5549"/>
              <a:gd name="T85" fmla="*/ 201 h 901"/>
              <a:gd name="T86" fmla="*/ 3146 w 5549"/>
              <a:gd name="T87" fmla="*/ 467 h 901"/>
              <a:gd name="T88" fmla="*/ 3344 w 5549"/>
              <a:gd name="T89" fmla="*/ 660 h 901"/>
              <a:gd name="T90" fmla="*/ 3452 w 5549"/>
              <a:gd name="T91" fmla="*/ 751 h 901"/>
              <a:gd name="T92" fmla="*/ 3486 w 5549"/>
              <a:gd name="T93" fmla="*/ 627 h 901"/>
              <a:gd name="T94" fmla="*/ 3243 w 5549"/>
              <a:gd name="T95" fmla="*/ 536 h 901"/>
              <a:gd name="T96" fmla="*/ 3290 w 5549"/>
              <a:gd name="T97" fmla="*/ 250 h 901"/>
              <a:gd name="T98" fmla="*/ 5014 w 5549"/>
              <a:gd name="T99" fmla="*/ 10 h 901"/>
              <a:gd name="T100" fmla="*/ 4899 w 5549"/>
              <a:gd name="T101" fmla="*/ 226 h 901"/>
              <a:gd name="T102" fmla="*/ 5157 w 5549"/>
              <a:gd name="T103" fmla="*/ 692 h 901"/>
              <a:gd name="T104" fmla="*/ 5224 w 5549"/>
              <a:gd name="T105" fmla="*/ 872 h 901"/>
              <a:gd name="T106" fmla="*/ 4973 w 5549"/>
              <a:gd name="T107" fmla="*/ 850 h 901"/>
              <a:gd name="T108" fmla="*/ 4766 w 5549"/>
              <a:gd name="T109" fmla="*/ 876 h 901"/>
              <a:gd name="T110" fmla="*/ 4741 w 5549"/>
              <a:gd name="T111" fmla="*/ 64 h 901"/>
              <a:gd name="T112" fmla="*/ 1406 w 5549"/>
              <a:gd name="T113" fmla="*/ 143 h 901"/>
              <a:gd name="T114" fmla="*/ 798 w 5549"/>
              <a:gd name="T115" fmla="*/ 406 h 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549" h="901">
                <a:moveTo>
                  <a:pt x="4214" y="352"/>
                </a:moveTo>
                <a:lnTo>
                  <a:pt x="4189" y="361"/>
                </a:lnTo>
                <a:lnTo>
                  <a:pt x="4164" y="374"/>
                </a:lnTo>
                <a:lnTo>
                  <a:pt x="4142" y="393"/>
                </a:lnTo>
                <a:lnTo>
                  <a:pt x="4120" y="416"/>
                </a:lnTo>
                <a:lnTo>
                  <a:pt x="4102" y="443"/>
                </a:lnTo>
                <a:lnTo>
                  <a:pt x="4085" y="473"/>
                </a:lnTo>
                <a:lnTo>
                  <a:pt x="4071" y="505"/>
                </a:lnTo>
                <a:lnTo>
                  <a:pt x="4061" y="537"/>
                </a:lnTo>
                <a:lnTo>
                  <a:pt x="4053" y="571"/>
                </a:lnTo>
                <a:lnTo>
                  <a:pt x="4049" y="603"/>
                </a:lnTo>
                <a:lnTo>
                  <a:pt x="4049" y="633"/>
                </a:lnTo>
                <a:lnTo>
                  <a:pt x="4053" y="662"/>
                </a:lnTo>
                <a:lnTo>
                  <a:pt x="4061" y="687"/>
                </a:lnTo>
                <a:lnTo>
                  <a:pt x="4075" y="707"/>
                </a:lnTo>
                <a:lnTo>
                  <a:pt x="4093" y="723"/>
                </a:lnTo>
                <a:lnTo>
                  <a:pt x="4117" y="731"/>
                </a:lnTo>
                <a:lnTo>
                  <a:pt x="4145" y="733"/>
                </a:lnTo>
                <a:lnTo>
                  <a:pt x="4172" y="728"/>
                </a:lnTo>
                <a:lnTo>
                  <a:pt x="4198" y="714"/>
                </a:lnTo>
                <a:lnTo>
                  <a:pt x="4221" y="696"/>
                </a:lnTo>
                <a:lnTo>
                  <a:pt x="4243" y="672"/>
                </a:lnTo>
                <a:lnTo>
                  <a:pt x="4263" y="643"/>
                </a:lnTo>
                <a:lnTo>
                  <a:pt x="4278" y="613"/>
                </a:lnTo>
                <a:lnTo>
                  <a:pt x="4293" y="581"/>
                </a:lnTo>
                <a:lnTo>
                  <a:pt x="4304" y="547"/>
                </a:lnTo>
                <a:lnTo>
                  <a:pt x="4310" y="514"/>
                </a:lnTo>
                <a:lnTo>
                  <a:pt x="4314" y="480"/>
                </a:lnTo>
                <a:lnTo>
                  <a:pt x="4312" y="448"/>
                </a:lnTo>
                <a:lnTo>
                  <a:pt x="4309" y="420"/>
                </a:lnTo>
                <a:lnTo>
                  <a:pt x="4299" y="396"/>
                </a:lnTo>
                <a:lnTo>
                  <a:pt x="4285" y="376"/>
                </a:lnTo>
                <a:lnTo>
                  <a:pt x="4265" y="361"/>
                </a:lnTo>
                <a:lnTo>
                  <a:pt x="4241" y="352"/>
                </a:lnTo>
                <a:lnTo>
                  <a:pt x="4214" y="352"/>
                </a:lnTo>
                <a:close/>
                <a:moveTo>
                  <a:pt x="2818" y="352"/>
                </a:moveTo>
                <a:lnTo>
                  <a:pt x="2792" y="361"/>
                </a:lnTo>
                <a:lnTo>
                  <a:pt x="2769" y="374"/>
                </a:lnTo>
                <a:lnTo>
                  <a:pt x="2745" y="393"/>
                </a:lnTo>
                <a:lnTo>
                  <a:pt x="2725" y="416"/>
                </a:lnTo>
                <a:lnTo>
                  <a:pt x="2705" y="443"/>
                </a:lnTo>
                <a:lnTo>
                  <a:pt x="2690" y="473"/>
                </a:lnTo>
                <a:lnTo>
                  <a:pt x="2674" y="505"/>
                </a:lnTo>
                <a:lnTo>
                  <a:pt x="2664" y="537"/>
                </a:lnTo>
                <a:lnTo>
                  <a:pt x="2656" y="571"/>
                </a:lnTo>
                <a:lnTo>
                  <a:pt x="2653" y="603"/>
                </a:lnTo>
                <a:lnTo>
                  <a:pt x="2653" y="633"/>
                </a:lnTo>
                <a:lnTo>
                  <a:pt x="2656" y="662"/>
                </a:lnTo>
                <a:lnTo>
                  <a:pt x="2664" y="687"/>
                </a:lnTo>
                <a:lnTo>
                  <a:pt x="2678" y="707"/>
                </a:lnTo>
                <a:lnTo>
                  <a:pt x="2696" y="723"/>
                </a:lnTo>
                <a:lnTo>
                  <a:pt x="2720" y="731"/>
                </a:lnTo>
                <a:lnTo>
                  <a:pt x="2749" y="733"/>
                </a:lnTo>
                <a:lnTo>
                  <a:pt x="2775" y="728"/>
                </a:lnTo>
                <a:lnTo>
                  <a:pt x="2801" y="714"/>
                </a:lnTo>
                <a:lnTo>
                  <a:pt x="2826" y="696"/>
                </a:lnTo>
                <a:lnTo>
                  <a:pt x="2846" y="672"/>
                </a:lnTo>
                <a:lnTo>
                  <a:pt x="2866" y="643"/>
                </a:lnTo>
                <a:lnTo>
                  <a:pt x="2883" y="613"/>
                </a:lnTo>
                <a:lnTo>
                  <a:pt x="2897" y="581"/>
                </a:lnTo>
                <a:lnTo>
                  <a:pt x="2907" y="547"/>
                </a:lnTo>
                <a:lnTo>
                  <a:pt x="2913" y="514"/>
                </a:lnTo>
                <a:lnTo>
                  <a:pt x="2917" y="480"/>
                </a:lnTo>
                <a:lnTo>
                  <a:pt x="2917" y="448"/>
                </a:lnTo>
                <a:lnTo>
                  <a:pt x="2912" y="420"/>
                </a:lnTo>
                <a:lnTo>
                  <a:pt x="2902" y="396"/>
                </a:lnTo>
                <a:lnTo>
                  <a:pt x="2888" y="376"/>
                </a:lnTo>
                <a:lnTo>
                  <a:pt x="2868" y="361"/>
                </a:lnTo>
                <a:lnTo>
                  <a:pt x="2844" y="352"/>
                </a:lnTo>
                <a:lnTo>
                  <a:pt x="2818" y="352"/>
                </a:lnTo>
                <a:close/>
                <a:moveTo>
                  <a:pt x="5470" y="261"/>
                </a:moveTo>
                <a:lnTo>
                  <a:pt x="5465" y="283"/>
                </a:lnTo>
                <a:lnTo>
                  <a:pt x="5477" y="283"/>
                </a:lnTo>
                <a:lnTo>
                  <a:pt x="5480" y="283"/>
                </a:lnTo>
                <a:lnTo>
                  <a:pt x="5485" y="283"/>
                </a:lnTo>
                <a:lnTo>
                  <a:pt x="5488" y="283"/>
                </a:lnTo>
                <a:lnTo>
                  <a:pt x="5493" y="281"/>
                </a:lnTo>
                <a:lnTo>
                  <a:pt x="5497" y="280"/>
                </a:lnTo>
                <a:lnTo>
                  <a:pt x="5498" y="276"/>
                </a:lnTo>
                <a:lnTo>
                  <a:pt x="5500" y="271"/>
                </a:lnTo>
                <a:lnTo>
                  <a:pt x="5500" y="266"/>
                </a:lnTo>
                <a:lnTo>
                  <a:pt x="5498" y="265"/>
                </a:lnTo>
                <a:lnTo>
                  <a:pt x="5495" y="261"/>
                </a:lnTo>
                <a:lnTo>
                  <a:pt x="5490" y="261"/>
                </a:lnTo>
                <a:lnTo>
                  <a:pt x="5485" y="261"/>
                </a:lnTo>
                <a:lnTo>
                  <a:pt x="5470" y="261"/>
                </a:lnTo>
                <a:close/>
                <a:moveTo>
                  <a:pt x="5488" y="250"/>
                </a:moveTo>
                <a:lnTo>
                  <a:pt x="5495" y="251"/>
                </a:lnTo>
                <a:lnTo>
                  <a:pt x="5500" y="253"/>
                </a:lnTo>
                <a:lnTo>
                  <a:pt x="5504" y="255"/>
                </a:lnTo>
                <a:lnTo>
                  <a:pt x="5507" y="258"/>
                </a:lnTo>
                <a:lnTo>
                  <a:pt x="5509" y="263"/>
                </a:lnTo>
                <a:lnTo>
                  <a:pt x="5510" y="268"/>
                </a:lnTo>
                <a:lnTo>
                  <a:pt x="5510" y="271"/>
                </a:lnTo>
                <a:lnTo>
                  <a:pt x="5509" y="278"/>
                </a:lnTo>
                <a:lnTo>
                  <a:pt x="5505" y="285"/>
                </a:lnTo>
                <a:lnTo>
                  <a:pt x="5500" y="290"/>
                </a:lnTo>
                <a:lnTo>
                  <a:pt x="5495" y="292"/>
                </a:lnTo>
                <a:lnTo>
                  <a:pt x="5488" y="293"/>
                </a:lnTo>
                <a:lnTo>
                  <a:pt x="5502" y="327"/>
                </a:lnTo>
                <a:lnTo>
                  <a:pt x="5488" y="327"/>
                </a:lnTo>
                <a:lnTo>
                  <a:pt x="5477" y="293"/>
                </a:lnTo>
                <a:lnTo>
                  <a:pt x="5463" y="293"/>
                </a:lnTo>
                <a:lnTo>
                  <a:pt x="5455" y="327"/>
                </a:lnTo>
                <a:lnTo>
                  <a:pt x="5443" y="327"/>
                </a:lnTo>
                <a:lnTo>
                  <a:pt x="5460" y="251"/>
                </a:lnTo>
                <a:lnTo>
                  <a:pt x="5488" y="250"/>
                </a:lnTo>
                <a:close/>
                <a:moveTo>
                  <a:pt x="5477" y="231"/>
                </a:moveTo>
                <a:lnTo>
                  <a:pt x="5453" y="236"/>
                </a:lnTo>
                <a:lnTo>
                  <a:pt x="5435" y="248"/>
                </a:lnTo>
                <a:lnTo>
                  <a:pt x="5421" y="268"/>
                </a:lnTo>
                <a:lnTo>
                  <a:pt x="5416" y="292"/>
                </a:lnTo>
                <a:lnTo>
                  <a:pt x="5421" y="315"/>
                </a:lnTo>
                <a:lnTo>
                  <a:pt x="5435" y="335"/>
                </a:lnTo>
                <a:lnTo>
                  <a:pt x="5453" y="349"/>
                </a:lnTo>
                <a:lnTo>
                  <a:pt x="5477" y="352"/>
                </a:lnTo>
                <a:lnTo>
                  <a:pt x="5500" y="349"/>
                </a:lnTo>
                <a:lnTo>
                  <a:pt x="5520" y="335"/>
                </a:lnTo>
                <a:lnTo>
                  <a:pt x="5534" y="315"/>
                </a:lnTo>
                <a:lnTo>
                  <a:pt x="5539" y="292"/>
                </a:lnTo>
                <a:lnTo>
                  <a:pt x="5534" y="268"/>
                </a:lnTo>
                <a:lnTo>
                  <a:pt x="5520" y="248"/>
                </a:lnTo>
                <a:lnTo>
                  <a:pt x="5500" y="236"/>
                </a:lnTo>
                <a:lnTo>
                  <a:pt x="5477" y="231"/>
                </a:lnTo>
                <a:close/>
                <a:moveTo>
                  <a:pt x="1151" y="226"/>
                </a:moveTo>
                <a:lnTo>
                  <a:pt x="1387" y="226"/>
                </a:lnTo>
                <a:lnTo>
                  <a:pt x="1242" y="877"/>
                </a:lnTo>
                <a:lnTo>
                  <a:pt x="1005" y="876"/>
                </a:lnTo>
                <a:lnTo>
                  <a:pt x="1151" y="226"/>
                </a:lnTo>
                <a:close/>
                <a:moveTo>
                  <a:pt x="5477" y="221"/>
                </a:moveTo>
                <a:lnTo>
                  <a:pt x="5500" y="224"/>
                </a:lnTo>
                <a:lnTo>
                  <a:pt x="5519" y="234"/>
                </a:lnTo>
                <a:lnTo>
                  <a:pt x="5535" y="250"/>
                </a:lnTo>
                <a:lnTo>
                  <a:pt x="5546" y="268"/>
                </a:lnTo>
                <a:lnTo>
                  <a:pt x="5549" y="292"/>
                </a:lnTo>
                <a:lnTo>
                  <a:pt x="5546" y="313"/>
                </a:lnTo>
                <a:lnTo>
                  <a:pt x="5535" y="334"/>
                </a:lnTo>
                <a:lnTo>
                  <a:pt x="5519" y="349"/>
                </a:lnTo>
                <a:lnTo>
                  <a:pt x="5500" y="359"/>
                </a:lnTo>
                <a:lnTo>
                  <a:pt x="5477" y="364"/>
                </a:lnTo>
                <a:lnTo>
                  <a:pt x="5455" y="359"/>
                </a:lnTo>
                <a:lnTo>
                  <a:pt x="5435" y="349"/>
                </a:lnTo>
                <a:lnTo>
                  <a:pt x="5419" y="334"/>
                </a:lnTo>
                <a:lnTo>
                  <a:pt x="5409" y="313"/>
                </a:lnTo>
                <a:lnTo>
                  <a:pt x="5406" y="292"/>
                </a:lnTo>
                <a:lnTo>
                  <a:pt x="5409" y="268"/>
                </a:lnTo>
                <a:lnTo>
                  <a:pt x="5419" y="250"/>
                </a:lnTo>
                <a:lnTo>
                  <a:pt x="5435" y="234"/>
                </a:lnTo>
                <a:lnTo>
                  <a:pt x="5455" y="224"/>
                </a:lnTo>
                <a:lnTo>
                  <a:pt x="5477" y="221"/>
                </a:lnTo>
                <a:close/>
                <a:moveTo>
                  <a:pt x="1783" y="209"/>
                </a:moveTo>
                <a:lnTo>
                  <a:pt x="1833" y="214"/>
                </a:lnTo>
                <a:lnTo>
                  <a:pt x="1875" y="224"/>
                </a:lnTo>
                <a:lnTo>
                  <a:pt x="1912" y="238"/>
                </a:lnTo>
                <a:lnTo>
                  <a:pt x="1944" y="255"/>
                </a:lnTo>
                <a:lnTo>
                  <a:pt x="1969" y="275"/>
                </a:lnTo>
                <a:lnTo>
                  <a:pt x="1991" y="295"/>
                </a:lnTo>
                <a:lnTo>
                  <a:pt x="2008" y="319"/>
                </a:lnTo>
                <a:lnTo>
                  <a:pt x="2022" y="340"/>
                </a:lnTo>
                <a:lnTo>
                  <a:pt x="2032" y="364"/>
                </a:lnTo>
                <a:lnTo>
                  <a:pt x="2040" y="386"/>
                </a:lnTo>
                <a:lnTo>
                  <a:pt x="2045" y="408"/>
                </a:lnTo>
                <a:lnTo>
                  <a:pt x="2047" y="426"/>
                </a:lnTo>
                <a:lnTo>
                  <a:pt x="2048" y="443"/>
                </a:lnTo>
                <a:lnTo>
                  <a:pt x="2048" y="455"/>
                </a:lnTo>
                <a:lnTo>
                  <a:pt x="2048" y="465"/>
                </a:lnTo>
                <a:lnTo>
                  <a:pt x="2048" y="470"/>
                </a:lnTo>
                <a:lnTo>
                  <a:pt x="1804" y="470"/>
                </a:lnTo>
                <a:lnTo>
                  <a:pt x="1806" y="463"/>
                </a:lnTo>
                <a:lnTo>
                  <a:pt x="1806" y="455"/>
                </a:lnTo>
                <a:lnTo>
                  <a:pt x="1806" y="441"/>
                </a:lnTo>
                <a:lnTo>
                  <a:pt x="1806" y="428"/>
                </a:lnTo>
                <a:lnTo>
                  <a:pt x="1803" y="413"/>
                </a:lnTo>
                <a:lnTo>
                  <a:pt x="1796" y="398"/>
                </a:lnTo>
                <a:lnTo>
                  <a:pt x="1788" y="384"/>
                </a:lnTo>
                <a:lnTo>
                  <a:pt x="1776" y="374"/>
                </a:lnTo>
                <a:lnTo>
                  <a:pt x="1761" y="366"/>
                </a:lnTo>
                <a:lnTo>
                  <a:pt x="1739" y="364"/>
                </a:lnTo>
                <a:lnTo>
                  <a:pt x="1714" y="369"/>
                </a:lnTo>
                <a:lnTo>
                  <a:pt x="1690" y="379"/>
                </a:lnTo>
                <a:lnTo>
                  <a:pt x="1668" y="396"/>
                </a:lnTo>
                <a:lnTo>
                  <a:pt x="1646" y="418"/>
                </a:lnTo>
                <a:lnTo>
                  <a:pt x="1628" y="441"/>
                </a:lnTo>
                <a:lnTo>
                  <a:pt x="1611" y="470"/>
                </a:lnTo>
                <a:lnTo>
                  <a:pt x="1597" y="500"/>
                </a:lnTo>
                <a:lnTo>
                  <a:pt x="1586" y="532"/>
                </a:lnTo>
                <a:lnTo>
                  <a:pt x="1577" y="564"/>
                </a:lnTo>
                <a:lnTo>
                  <a:pt x="1572" y="596"/>
                </a:lnTo>
                <a:lnTo>
                  <a:pt x="1570" y="625"/>
                </a:lnTo>
                <a:lnTo>
                  <a:pt x="1572" y="654"/>
                </a:lnTo>
                <a:lnTo>
                  <a:pt x="1579" y="679"/>
                </a:lnTo>
                <a:lnTo>
                  <a:pt x="1591" y="699"/>
                </a:lnTo>
                <a:lnTo>
                  <a:pt x="1606" y="716"/>
                </a:lnTo>
                <a:lnTo>
                  <a:pt x="1626" y="728"/>
                </a:lnTo>
                <a:lnTo>
                  <a:pt x="1651" y="731"/>
                </a:lnTo>
                <a:lnTo>
                  <a:pt x="1677" y="728"/>
                </a:lnTo>
                <a:lnTo>
                  <a:pt x="1698" y="719"/>
                </a:lnTo>
                <a:lnTo>
                  <a:pt x="1719" y="706"/>
                </a:lnTo>
                <a:lnTo>
                  <a:pt x="1734" y="689"/>
                </a:lnTo>
                <a:lnTo>
                  <a:pt x="1746" y="672"/>
                </a:lnTo>
                <a:lnTo>
                  <a:pt x="1756" y="657"/>
                </a:lnTo>
                <a:lnTo>
                  <a:pt x="1762" y="645"/>
                </a:lnTo>
                <a:lnTo>
                  <a:pt x="1766" y="638"/>
                </a:lnTo>
                <a:lnTo>
                  <a:pt x="2011" y="638"/>
                </a:lnTo>
                <a:lnTo>
                  <a:pt x="2010" y="642"/>
                </a:lnTo>
                <a:lnTo>
                  <a:pt x="2008" y="650"/>
                </a:lnTo>
                <a:lnTo>
                  <a:pt x="2001" y="664"/>
                </a:lnTo>
                <a:lnTo>
                  <a:pt x="1995" y="680"/>
                </a:lnTo>
                <a:lnTo>
                  <a:pt x="1984" y="701"/>
                </a:lnTo>
                <a:lnTo>
                  <a:pt x="1971" y="723"/>
                </a:lnTo>
                <a:lnTo>
                  <a:pt x="1954" y="746"/>
                </a:lnTo>
                <a:lnTo>
                  <a:pt x="1934" y="771"/>
                </a:lnTo>
                <a:lnTo>
                  <a:pt x="1909" y="795"/>
                </a:lnTo>
                <a:lnTo>
                  <a:pt x="1880" y="819"/>
                </a:lnTo>
                <a:lnTo>
                  <a:pt x="1848" y="840"/>
                </a:lnTo>
                <a:lnTo>
                  <a:pt x="1811" y="859"/>
                </a:lnTo>
                <a:lnTo>
                  <a:pt x="1769" y="874"/>
                </a:lnTo>
                <a:lnTo>
                  <a:pt x="1722" y="888"/>
                </a:lnTo>
                <a:lnTo>
                  <a:pt x="1668" y="894"/>
                </a:lnTo>
                <a:lnTo>
                  <a:pt x="1611" y="896"/>
                </a:lnTo>
                <a:lnTo>
                  <a:pt x="1559" y="891"/>
                </a:lnTo>
                <a:lnTo>
                  <a:pt x="1512" y="879"/>
                </a:lnTo>
                <a:lnTo>
                  <a:pt x="1471" y="862"/>
                </a:lnTo>
                <a:lnTo>
                  <a:pt x="1436" y="840"/>
                </a:lnTo>
                <a:lnTo>
                  <a:pt x="1407" y="813"/>
                </a:lnTo>
                <a:lnTo>
                  <a:pt x="1382" y="781"/>
                </a:lnTo>
                <a:lnTo>
                  <a:pt x="1363" y="746"/>
                </a:lnTo>
                <a:lnTo>
                  <a:pt x="1350" y="707"/>
                </a:lnTo>
                <a:lnTo>
                  <a:pt x="1342" y="669"/>
                </a:lnTo>
                <a:lnTo>
                  <a:pt x="1338" y="627"/>
                </a:lnTo>
                <a:lnTo>
                  <a:pt x="1340" y="583"/>
                </a:lnTo>
                <a:lnTo>
                  <a:pt x="1345" y="539"/>
                </a:lnTo>
                <a:lnTo>
                  <a:pt x="1357" y="497"/>
                </a:lnTo>
                <a:lnTo>
                  <a:pt x="1374" y="455"/>
                </a:lnTo>
                <a:lnTo>
                  <a:pt x="1394" y="413"/>
                </a:lnTo>
                <a:lnTo>
                  <a:pt x="1419" y="374"/>
                </a:lnTo>
                <a:lnTo>
                  <a:pt x="1449" y="339"/>
                </a:lnTo>
                <a:lnTo>
                  <a:pt x="1485" y="305"/>
                </a:lnTo>
                <a:lnTo>
                  <a:pt x="1523" y="276"/>
                </a:lnTo>
                <a:lnTo>
                  <a:pt x="1567" y="251"/>
                </a:lnTo>
                <a:lnTo>
                  <a:pt x="1614" y="231"/>
                </a:lnTo>
                <a:lnTo>
                  <a:pt x="1666" y="218"/>
                </a:lnTo>
                <a:lnTo>
                  <a:pt x="1722" y="211"/>
                </a:lnTo>
                <a:lnTo>
                  <a:pt x="1783" y="209"/>
                </a:lnTo>
                <a:close/>
                <a:moveTo>
                  <a:pt x="4258" y="201"/>
                </a:moveTo>
                <a:lnTo>
                  <a:pt x="4312" y="207"/>
                </a:lnTo>
                <a:lnTo>
                  <a:pt x="4361" y="219"/>
                </a:lnTo>
                <a:lnTo>
                  <a:pt x="4403" y="238"/>
                </a:lnTo>
                <a:lnTo>
                  <a:pt x="4440" y="261"/>
                </a:lnTo>
                <a:lnTo>
                  <a:pt x="4470" y="290"/>
                </a:lnTo>
                <a:lnTo>
                  <a:pt x="4495" y="322"/>
                </a:lnTo>
                <a:lnTo>
                  <a:pt x="4516" y="357"/>
                </a:lnTo>
                <a:lnTo>
                  <a:pt x="4529" y="396"/>
                </a:lnTo>
                <a:lnTo>
                  <a:pt x="4538" y="436"/>
                </a:lnTo>
                <a:lnTo>
                  <a:pt x="4543" y="478"/>
                </a:lnTo>
                <a:lnTo>
                  <a:pt x="4541" y="522"/>
                </a:lnTo>
                <a:lnTo>
                  <a:pt x="4534" y="566"/>
                </a:lnTo>
                <a:lnTo>
                  <a:pt x="4522" y="608"/>
                </a:lnTo>
                <a:lnTo>
                  <a:pt x="4506" y="652"/>
                </a:lnTo>
                <a:lnTo>
                  <a:pt x="4485" y="692"/>
                </a:lnTo>
                <a:lnTo>
                  <a:pt x="4460" y="731"/>
                </a:lnTo>
                <a:lnTo>
                  <a:pt x="4430" y="768"/>
                </a:lnTo>
                <a:lnTo>
                  <a:pt x="4396" y="800"/>
                </a:lnTo>
                <a:lnTo>
                  <a:pt x="4357" y="830"/>
                </a:lnTo>
                <a:lnTo>
                  <a:pt x="4314" y="856"/>
                </a:lnTo>
                <a:lnTo>
                  <a:pt x="4267" y="874"/>
                </a:lnTo>
                <a:lnTo>
                  <a:pt x="4216" y="889"/>
                </a:lnTo>
                <a:lnTo>
                  <a:pt x="4161" y="898"/>
                </a:lnTo>
                <a:lnTo>
                  <a:pt x="4103" y="898"/>
                </a:lnTo>
                <a:lnTo>
                  <a:pt x="4048" y="893"/>
                </a:lnTo>
                <a:lnTo>
                  <a:pt x="4001" y="881"/>
                </a:lnTo>
                <a:lnTo>
                  <a:pt x="3957" y="864"/>
                </a:lnTo>
                <a:lnTo>
                  <a:pt x="3920" y="842"/>
                </a:lnTo>
                <a:lnTo>
                  <a:pt x="3890" y="815"/>
                </a:lnTo>
                <a:lnTo>
                  <a:pt x="3863" y="785"/>
                </a:lnTo>
                <a:lnTo>
                  <a:pt x="3842" y="753"/>
                </a:lnTo>
                <a:lnTo>
                  <a:pt x="3827" y="716"/>
                </a:lnTo>
                <a:lnTo>
                  <a:pt x="3817" y="677"/>
                </a:lnTo>
                <a:lnTo>
                  <a:pt x="3810" y="637"/>
                </a:lnTo>
                <a:lnTo>
                  <a:pt x="3810" y="596"/>
                </a:lnTo>
                <a:lnTo>
                  <a:pt x="3816" y="554"/>
                </a:lnTo>
                <a:lnTo>
                  <a:pt x="3824" y="512"/>
                </a:lnTo>
                <a:lnTo>
                  <a:pt x="3837" y="470"/>
                </a:lnTo>
                <a:lnTo>
                  <a:pt x="3856" y="430"/>
                </a:lnTo>
                <a:lnTo>
                  <a:pt x="3878" y="391"/>
                </a:lnTo>
                <a:lnTo>
                  <a:pt x="3905" y="354"/>
                </a:lnTo>
                <a:lnTo>
                  <a:pt x="3935" y="320"/>
                </a:lnTo>
                <a:lnTo>
                  <a:pt x="3970" y="290"/>
                </a:lnTo>
                <a:lnTo>
                  <a:pt x="4009" y="261"/>
                </a:lnTo>
                <a:lnTo>
                  <a:pt x="4051" y="239"/>
                </a:lnTo>
                <a:lnTo>
                  <a:pt x="4098" y="221"/>
                </a:lnTo>
                <a:lnTo>
                  <a:pt x="4147" y="207"/>
                </a:lnTo>
                <a:lnTo>
                  <a:pt x="4201" y="201"/>
                </a:lnTo>
                <a:lnTo>
                  <a:pt x="4258" y="201"/>
                </a:lnTo>
                <a:close/>
                <a:moveTo>
                  <a:pt x="3531" y="199"/>
                </a:moveTo>
                <a:lnTo>
                  <a:pt x="3587" y="201"/>
                </a:lnTo>
                <a:lnTo>
                  <a:pt x="3635" y="207"/>
                </a:lnTo>
                <a:lnTo>
                  <a:pt x="3676" y="218"/>
                </a:lnTo>
                <a:lnTo>
                  <a:pt x="3710" y="229"/>
                </a:lnTo>
                <a:lnTo>
                  <a:pt x="3738" y="243"/>
                </a:lnTo>
                <a:lnTo>
                  <a:pt x="3760" y="260"/>
                </a:lnTo>
                <a:lnTo>
                  <a:pt x="3777" y="276"/>
                </a:lnTo>
                <a:lnTo>
                  <a:pt x="3790" y="295"/>
                </a:lnTo>
                <a:lnTo>
                  <a:pt x="3800" y="313"/>
                </a:lnTo>
                <a:lnTo>
                  <a:pt x="3807" y="332"/>
                </a:lnTo>
                <a:lnTo>
                  <a:pt x="3810" y="349"/>
                </a:lnTo>
                <a:lnTo>
                  <a:pt x="3812" y="366"/>
                </a:lnTo>
                <a:lnTo>
                  <a:pt x="3812" y="381"/>
                </a:lnTo>
                <a:lnTo>
                  <a:pt x="3812" y="394"/>
                </a:lnTo>
                <a:lnTo>
                  <a:pt x="3810" y="404"/>
                </a:lnTo>
                <a:lnTo>
                  <a:pt x="3810" y="411"/>
                </a:lnTo>
                <a:lnTo>
                  <a:pt x="3810" y="416"/>
                </a:lnTo>
                <a:lnTo>
                  <a:pt x="3583" y="416"/>
                </a:lnTo>
                <a:lnTo>
                  <a:pt x="3585" y="414"/>
                </a:lnTo>
                <a:lnTo>
                  <a:pt x="3585" y="408"/>
                </a:lnTo>
                <a:lnTo>
                  <a:pt x="3587" y="398"/>
                </a:lnTo>
                <a:lnTo>
                  <a:pt x="3587" y="386"/>
                </a:lnTo>
                <a:lnTo>
                  <a:pt x="3583" y="374"/>
                </a:lnTo>
                <a:lnTo>
                  <a:pt x="3578" y="362"/>
                </a:lnTo>
                <a:lnTo>
                  <a:pt x="3568" y="351"/>
                </a:lnTo>
                <a:lnTo>
                  <a:pt x="3553" y="340"/>
                </a:lnTo>
                <a:lnTo>
                  <a:pt x="3534" y="334"/>
                </a:lnTo>
                <a:lnTo>
                  <a:pt x="3508" y="332"/>
                </a:lnTo>
                <a:lnTo>
                  <a:pt x="3481" y="334"/>
                </a:lnTo>
                <a:lnTo>
                  <a:pt x="3460" y="340"/>
                </a:lnTo>
                <a:lnTo>
                  <a:pt x="3444" y="351"/>
                </a:lnTo>
                <a:lnTo>
                  <a:pt x="3434" y="362"/>
                </a:lnTo>
                <a:lnTo>
                  <a:pt x="3427" y="376"/>
                </a:lnTo>
                <a:lnTo>
                  <a:pt x="3428" y="391"/>
                </a:lnTo>
                <a:lnTo>
                  <a:pt x="3435" y="404"/>
                </a:lnTo>
                <a:lnTo>
                  <a:pt x="3449" y="418"/>
                </a:lnTo>
                <a:lnTo>
                  <a:pt x="3469" y="430"/>
                </a:lnTo>
                <a:lnTo>
                  <a:pt x="3497" y="438"/>
                </a:lnTo>
                <a:lnTo>
                  <a:pt x="3531" y="445"/>
                </a:lnTo>
                <a:lnTo>
                  <a:pt x="3565" y="452"/>
                </a:lnTo>
                <a:lnTo>
                  <a:pt x="3597" y="458"/>
                </a:lnTo>
                <a:lnTo>
                  <a:pt x="3629" y="465"/>
                </a:lnTo>
                <a:lnTo>
                  <a:pt x="3659" y="475"/>
                </a:lnTo>
                <a:lnTo>
                  <a:pt x="3688" y="487"/>
                </a:lnTo>
                <a:lnTo>
                  <a:pt x="3715" y="502"/>
                </a:lnTo>
                <a:lnTo>
                  <a:pt x="3736" y="521"/>
                </a:lnTo>
                <a:lnTo>
                  <a:pt x="3757" y="542"/>
                </a:lnTo>
                <a:lnTo>
                  <a:pt x="3772" y="569"/>
                </a:lnTo>
                <a:lnTo>
                  <a:pt x="3782" y="601"/>
                </a:lnTo>
                <a:lnTo>
                  <a:pt x="3787" y="642"/>
                </a:lnTo>
                <a:lnTo>
                  <a:pt x="3787" y="652"/>
                </a:lnTo>
                <a:lnTo>
                  <a:pt x="3785" y="665"/>
                </a:lnTo>
                <a:lnTo>
                  <a:pt x="3784" y="682"/>
                </a:lnTo>
                <a:lnTo>
                  <a:pt x="3779" y="702"/>
                </a:lnTo>
                <a:lnTo>
                  <a:pt x="3772" y="723"/>
                </a:lnTo>
                <a:lnTo>
                  <a:pt x="3762" y="744"/>
                </a:lnTo>
                <a:lnTo>
                  <a:pt x="3748" y="768"/>
                </a:lnTo>
                <a:lnTo>
                  <a:pt x="3733" y="790"/>
                </a:lnTo>
                <a:lnTo>
                  <a:pt x="3711" y="812"/>
                </a:lnTo>
                <a:lnTo>
                  <a:pt x="3688" y="832"/>
                </a:lnTo>
                <a:lnTo>
                  <a:pt x="3657" y="852"/>
                </a:lnTo>
                <a:lnTo>
                  <a:pt x="3622" y="869"/>
                </a:lnTo>
                <a:lnTo>
                  <a:pt x="3582" y="882"/>
                </a:lnTo>
                <a:lnTo>
                  <a:pt x="3534" y="893"/>
                </a:lnTo>
                <a:lnTo>
                  <a:pt x="3481" y="899"/>
                </a:lnTo>
                <a:lnTo>
                  <a:pt x="3420" y="901"/>
                </a:lnTo>
                <a:lnTo>
                  <a:pt x="3359" y="898"/>
                </a:lnTo>
                <a:lnTo>
                  <a:pt x="3306" y="891"/>
                </a:lnTo>
                <a:lnTo>
                  <a:pt x="3260" y="881"/>
                </a:lnTo>
                <a:lnTo>
                  <a:pt x="3221" y="869"/>
                </a:lnTo>
                <a:lnTo>
                  <a:pt x="3188" y="854"/>
                </a:lnTo>
                <a:lnTo>
                  <a:pt x="3161" y="837"/>
                </a:lnTo>
                <a:lnTo>
                  <a:pt x="3139" y="820"/>
                </a:lnTo>
                <a:lnTo>
                  <a:pt x="3122" y="800"/>
                </a:lnTo>
                <a:lnTo>
                  <a:pt x="3109" y="780"/>
                </a:lnTo>
                <a:lnTo>
                  <a:pt x="3100" y="760"/>
                </a:lnTo>
                <a:lnTo>
                  <a:pt x="3094" y="739"/>
                </a:lnTo>
                <a:lnTo>
                  <a:pt x="3092" y="721"/>
                </a:lnTo>
                <a:lnTo>
                  <a:pt x="3090" y="702"/>
                </a:lnTo>
                <a:lnTo>
                  <a:pt x="3090" y="686"/>
                </a:lnTo>
                <a:lnTo>
                  <a:pt x="3068" y="723"/>
                </a:lnTo>
                <a:lnTo>
                  <a:pt x="3040" y="760"/>
                </a:lnTo>
                <a:lnTo>
                  <a:pt x="3006" y="793"/>
                </a:lnTo>
                <a:lnTo>
                  <a:pt x="2967" y="824"/>
                </a:lnTo>
                <a:lnTo>
                  <a:pt x="2924" y="850"/>
                </a:lnTo>
                <a:lnTo>
                  <a:pt x="2875" y="871"/>
                </a:lnTo>
                <a:lnTo>
                  <a:pt x="2823" y="888"/>
                </a:lnTo>
                <a:lnTo>
                  <a:pt x="2765" y="896"/>
                </a:lnTo>
                <a:lnTo>
                  <a:pt x="2705" y="898"/>
                </a:lnTo>
                <a:lnTo>
                  <a:pt x="2651" y="893"/>
                </a:lnTo>
                <a:lnTo>
                  <a:pt x="2602" y="881"/>
                </a:lnTo>
                <a:lnTo>
                  <a:pt x="2560" y="864"/>
                </a:lnTo>
                <a:lnTo>
                  <a:pt x="2523" y="842"/>
                </a:lnTo>
                <a:lnTo>
                  <a:pt x="2491" y="815"/>
                </a:lnTo>
                <a:lnTo>
                  <a:pt x="2466" y="785"/>
                </a:lnTo>
                <a:lnTo>
                  <a:pt x="2444" y="751"/>
                </a:lnTo>
                <a:lnTo>
                  <a:pt x="2429" y="714"/>
                </a:lnTo>
                <a:lnTo>
                  <a:pt x="2419" y="675"/>
                </a:lnTo>
                <a:lnTo>
                  <a:pt x="2414" y="635"/>
                </a:lnTo>
                <a:lnTo>
                  <a:pt x="2414" y="593"/>
                </a:lnTo>
                <a:lnTo>
                  <a:pt x="2419" y="551"/>
                </a:lnTo>
                <a:lnTo>
                  <a:pt x="2429" y="509"/>
                </a:lnTo>
                <a:lnTo>
                  <a:pt x="2442" y="467"/>
                </a:lnTo>
                <a:lnTo>
                  <a:pt x="2462" y="426"/>
                </a:lnTo>
                <a:lnTo>
                  <a:pt x="2446" y="426"/>
                </a:lnTo>
                <a:lnTo>
                  <a:pt x="2429" y="430"/>
                </a:lnTo>
                <a:lnTo>
                  <a:pt x="2410" y="435"/>
                </a:lnTo>
                <a:lnTo>
                  <a:pt x="2388" y="443"/>
                </a:lnTo>
                <a:lnTo>
                  <a:pt x="2368" y="455"/>
                </a:lnTo>
                <a:lnTo>
                  <a:pt x="2348" y="472"/>
                </a:lnTo>
                <a:lnTo>
                  <a:pt x="2326" y="494"/>
                </a:lnTo>
                <a:lnTo>
                  <a:pt x="2308" y="521"/>
                </a:lnTo>
                <a:lnTo>
                  <a:pt x="2289" y="556"/>
                </a:lnTo>
                <a:lnTo>
                  <a:pt x="2274" y="596"/>
                </a:lnTo>
                <a:lnTo>
                  <a:pt x="2260" y="645"/>
                </a:lnTo>
                <a:lnTo>
                  <a:pt x="2207" y="877"/>
                </a:lnTo>
                <a:lnTo>
                  <a:pt x="1983" y="877"/>
                </a:lnTo>
                <a:lnTo>
                  <a:pt x="2129" y="226"/>
                </a:lnTo>
                <a:lnTo>
                  <a:pt x="2341" y="226"/>
                </a:lnTo>
                <a:lnTo>
                  <a:pt x="2323" y="307"/>
                </a:lnTo>
                <a:lnTo>
                  <a:pt x="2355" y="275"/>
                </a:lnTo>
                <a:lnTo>
                  <a:pt x="2390" y="251"/>
                </a:lnTo>
                <a:lnTo>
                  <a:pt x="2432" y="233"/>
                </a:lnTo>
                <a:lnTo>
                  <a:pt x="2467" y="223"/>
                </a:lnTo>
                <a:lnTo>
                  <a:pt x="2505" y="218"/>
                </a:lnTo>
                <a:lnTo>
                  <a:pt x="2542" y="216"/>
                </a:lnTo>
                <a:lnTo>
                  <a:pt x="2506" y="357"/>
                </a:lnTo>
                <a:lnTo>
                  <a:pt x="2536" y="322"/>
                </a:lnTo>
                <a:lnTo>
                  <a:pt x="2572" y="292"/>
                </a:lnTo>
                <a:lnTo>
                  <a:pt x="2611" y="263"/>
                </a:lnTo>
                <a:lnTo>
                  <a:pt x="2654" y="239"/>
                </a:lnTo>
                <a:lnTo>
                  <a:pt x="2701" y="221"/>
                </a:lnTo>
                <a:lnTo>
                  <a:pt x="2752" y="207"/>
                </a:lnTo>
                <a:lnTo>
                  <a:pt x="2806" y="201"/>
                </a:lnTo>
                <a:lnTo>
                  <a:pt x="2863" y="201"/>
                </a:lnTo>
                <a:lnTo>
                  <a:pt x="2915" y="207"/>
                </a:lnTo>
                <a:lnTo>
                  <a:pt x="2962" y="219"/>
                </a:lnTo>
                <a:lnTo>
                  <a:pt x="3004" y="236"/>
                </a:lnTo>
                <a:lnTo>
                  <a:pt x="3041" y="258"/>
                </a:lnTo>
                <a:lnTo>
                  <a:pt x="3072" y="285"/>
                </a:lnTo>
                <a:lnTo>
                  <a:pt x="3097" y="315"/>
                </a:lnTo>
                <a:lnTo>
                  <a:pt x="3117" y="349"/>
                </a:lnTo>
                <a:lnTo>
                  <a:pt x="3132" y="386"/>
                </a:lnTo>
                <a:lnTo>
                  <a:pt x="3142" y="425"/>
                </a:lnTo>
                <a:lnTo>
                  <a:pt x="3146" y="467"/>
                </a:lnTo>
                <a:lnTo>
                  <a:pt x="3146" y="509"/>
                </a:lnTo>
                <a:lnTo>
                  <a:pt x="3139" y="554"/>
                </a:lnTo>
                <a:lnTo>
                  <a:pt x="3136" y="564"/>
                </a:lnTo>
                <a:lnTo>
                  <a:pt x="3127" y="573"/>
                </a:lnTo>
                <a:lnTo>
                  <a:pt x="3117" y="579"/>
                </a:lnTo>
                <a:lnTo>
                  <a:pt x="3104" y="585"/>
                </a:lnTo>
                <a:lnTo>
                  <a:pt x="2908" y="654"/>
                </a:lnTo>
                <a:lnTo>
                  <a:pt x="3346" y="654"/>
                </a:lnTo>
                <a:lnTo>
                  <a:pt x="3344" y="655"/>
                </a:lnTo>
                <a:lnTo>
                  <a:pt x="3344" y="660"/>
                </a:lnTo>
                <a:lnTo>
                  <a:pt x="3343" y="669"/>
                </a:lnTo>
                <a:lnTo>
                  <a:pt x="3341" y="679"/>
                </a:lnTo>
                <a:lnTo>
                  <a:pt x="3343" y="691"/>
                </a:lnTo>
                <a:lnTo>
                  <a:pt x="3346" y="702"/>
                </a:lnTo>
                <a:lnTo>
                  <a:pt x="3351" y="716"/>
                </a:lnTo>
                <a:lnTo>
                  <a:pt x="3361" y="728"/>
                </a:lnTo>
                <a:lnTo>
                  <a:pt x="3376" y="736"/>
                </a:lnTo>
                <a:lnTo>
                  <a:pt x="3395" y="744"/>
                </a:lnTo>
                <a:lnTo>
                  <a:pt x="3420" y="749"/>
                </a:lnTo>
                <a:lnTo>
                  <a:pt x="3452" y="751"/>
                </a:lnTo>
                <a:lnTo>
                  <a:pt x="3476" y="749"/>
                </a:lnTo>
                <a:lnTo>
                  <a:pt x="3497" y="741"/>
                </a:lnTo>
                <a:lnTo>
                  <a:pt x="3514" y="731"/>
                </a:lnTo>
                <a:lnTo>
                  <a:pt x="3528" y="718"/>
                </a:lnTo>
                <a:lnTo>
                  <a:pt x="3536" y="702"/>
                </a:lnTo>
                <a:lnTo>
                  <a:pt x="3538" y="686"/>
                </a:lnTo>
                <a:lnTo>
                  <a:pt x="3536" y="669"/>
                </a:lnTo>
                <a:lnTo>
                  <a:pt x="3526" y="654"/>
                </a:lnTo>
                <a:lnTo>
                  <a:pt x="3509" y="638"/>
                </a:lnTo>
                <a:lnTo>
                  <a:pt x="3486" y="627"/>
                </a:lnTo>
                <a:lnTo>
                  <a:pt x="3455" y="620"/>
                </a:lnTo>
                <a:lnTo>
                  <a:pt x="3440" y="617"/>
                </a:lnTo>
                <a:lnTo>
                  <a:pt x="3420" y="613"/>
                </a:lnTo>
                <a:lnTo>
                  <a:pt x="3398" y="608"/>
                </a:lnTo>
                <a:lnTo>
                  <a:pt x="3373" y="601"/>
                </a:lnTo>
                <a:lnTo>
                  <a:pt x="3346" y="593"/>
                </a:lnTo>
                <a:lnTo>
                  <a:pt x="3319" y="581"/>
                </a:lnTo>
                <a:lnTo>
                  <a:pt x="3292" y="569"/>
                </a:lnTo>
                <a:lnTo>
                  <a:pt x="3267" y="553"/>
                </a:lnTo>
                <a:lnTo>
                  <a:pt x="3243" y="536"/>
                </a:lnTo>
                <a:lnTo>
                  <a:pt x="3223" y="514"/>
                </a:lnTo>
                <a:lnTo>
                  <a:pt x="3206" y="489"/>
                </a:lnTo>
                <a:lnTo>
                  <a:pt x="3196" y="462"/>
                </a:lnTo>
                <a:lnTo>
                  <a:pt x="3191" y="430"/>
                </a:lnTo>
                <a:lnTo>
                  <a:pt x="3193" y="393"/>
                </a:lnTo>
                <a:lnTo>
                  <a:pt x="3201" y="356"/>
                </a:lnTo>
                <a:lnTo>
                  <a:pt x="3216" y="322"/>
                </a:lnTo>
                <a:lnTo>
                  <a:pt x="3237" y="293"/>
                </a:lnTo>
                <a:lnTo>
                  <a:pt x="3262" y="270"/>
                </a:lnTo>
                <a:lnTo>
                  <a:pt x="3290" y="250"/>
                </a:lnTo>
                <a:lnTo>
                  <a:pt x="3324" y="233"/>
                </a:lnTo>
                <a:lnTo>
                  <a:pt x="3361" y="219"/>
                </a:lnTo>
                <a:lnTo>
                  <a:pt x="3402" y="209"/>
                </a:lnTo>
                <a:lnTo>
                  <a:pt x="3442" y="202"/>
                </a:lnTo>
                <a:lnTo>
                  <a:pt x="3486" y="199"/>
                </a:lnTo>
                <a:lnTo>
                  <a:pt x="3531" y="199"/>
                </a:lnTo>
                <a:close/>
                <a:moveTo>
                  <a:pt x="4950" y="7"/>
                </a:moveTo>
                <a:lnTo>
                  <a:pt x="4977" y="9"/>
                </a:lnTo>
                <a:lnTo>
                  <a:pt x="4999" y="10"/>
                </a:lnTo>
                <a:lnTo>
                  <a:pt x="5014" y="10"/>
                </a:lnTo>
                <a:lnTo>
                  <a:pt x="5019" y="12"/>
                </a:lnTo>
                <a:lnTo>
                  <a:pt x="4994" y="133"/>
                </a:lnTo>
                <a:lnTo>
                  <a:pt x="4965" y="135"/>
                </a:lnTo>
                <a:lnTo>
                  <a:pt x="4945" y="140"/>
                </a:lnTo>
                <a:lnTo>
                  <a:pt x="4930" y="147"/>
                </a:lnTo>
                <a:lnTo>
                  <a:pt x="4920" y="159"/>
                </a:lnTo>
                <a:lnTo>
                  <a:pt x="4913" y="172"/>
                </a:lnTo>
                <a:lnTo>
                  <a:pt x="4908" y="189"/>
                </a:lnTo>
                <a:lnTo>
                  <a:pt x="4903" y="209"/>
                </a:lnTo>
                <a:lnTo>
                  <a:pt x="4899" y="226"/>
                </a:lnTo>
                <a:lnTo>
                  <a:pt x="5039" y="226"/>
                </a:lnTo>
                <a:lnTo>
                  <a:pt x="5073" y="69"/>
                </a:lnTo>
                <a:lnTo>
                  <a:pt x="5290" y="69"/>
                </a:lnTo>
                <a:lnTo>
                  <a:pt x="5254" y="226"/>
                </a:lnTo>
                <a:lnTo>
                  <a:pt x="5367" y="226"/>
                </a:lnTo>
                <a:lnTo>
                  <a:pt x="5334" y="377"/>
                </a:lnTo>
                <a:lnTo>
                  <a:pt x="5222" y="377"/>
                </a:lnTo>
                <a:lnTo>
                  <a:pt x="5162" y="662"/>
                </a:lnTo>
                <a:lnTo>
                  <a:pt x="5159" y="677"/>
                </a:lnTo>
                <a:lnTo>
                  <a:pt x="5157" y="692"/>
                </a:lnTo>
                <a:lnTo>
                  <a:pt x="5159" y="709"/>
                </a:lnTo>
                <a:lnTo>
                  <a:pt x="5167" y="718"/>
                </a:lnTo>
                <a:lnTo>
                  <a:pt x="5179" y="723"/>
                </a:lnTo>
                <a:lnTo>
                  <a:pt x="5196" y="724"/>
                </a:lnTo>
                <a:lnTo>
                  <a:pt x="5214" y="726"/>
                </a:lnTo>
                <a:lnTo>
                  <a:pt x="5231" y="726"/>
                </a:lnTo>
                <a:lnTo>
                  <a:pt x="5246" y="726"/>
                </a:lnTo>
                <a:lnTo>
                  <a:pt x="5256" y="724"/>
                </a:lnTo>
                <a:lnTo>
                  <a:pt x="5261" y="724"/>
                </a:lnTo>
                <a:lnTo>
                  <a:pt x="5224" y="872"/>
                </a:lnTo>
                <a:lnTo>
                  <a:pt x="5219" y="874"/>
                </a:lnTo>
                <a:lnTo>
                  <a:pt x="5206" y="874"/>
                </a:lnTo>
                <a:lnTo>
                  <a:pt x="5182" y="876"/>
                </a:lnTo>
                <a:lnTo>
                  <a:pt x="5155" y="877"/>
                </a:lnTo>
                <a:lnTo>
                  <a:pt x="5123" y="877"/>
                </a:lnTo>
                <a:lnTo>
                  <a:pt x="5090" y="877"/>
                </a:lnTo>
                <a:lnTo>
                  <a:pt x="5056" y="874"/>
                </a:lnTo>
                <a:lnTo>
                  <a:pt x="5024" y="871"/>
                </a:lnTo>
                <a:lnTo>
                  <a:pt x="4995" y="862"/>
                </a:lnTo>
                <a:lnTo>
                  <a:pt x="4973" y="850"/>
                </a:lnTo>
                <a:lnTo>
                  <a:pt x="4960" y="840"/>
                </a:lnTo>
                <a:lnTo>
                  <a:pt x="4948" y="829"/>
                </a:lnTo>
                <a:lnTo>
                  <a:pt x="4940" y="813"/>
                </a:lnTo>
                <a:lnTo>
                  <a:pt x="4931" y="793"/>
                </a:lnTo>
                <a:lnTo>
                  <a:pt x="4928" y="768"/>
                </a:lnTo>
                <a:lnTo>
                  <a:pt x="4928" y="739"/>
                </a:lnTo>
                <a:lnTo>
                  <a:pt x="4933" y="706"/>
                </a:lnTo>
                <a:lnTo>
                  <a:pt x="5005" y="377"/>
                </a:lnTo>
                <a:lnTo>
                  <a:pt x="4876" y="377"/>
                </a:lnTo>
                <a:lnTo>
                  <a:pt x="4766" y="876"/>
                </a:lnTo>
                <a:lnTo>
                  <a:pt x="4534" y="876"/>
                </a:lnTo>
                <a:lnTo>
                  <a:pt x="4644" y="377"/>
                </a:lnTo>
                <a:lnTo>
                  <a:pt x="4522" y="377"/>
                </a:lnTo>
                <a:lnTo>
                  <a:pt x="4556" y="226"/>
                </a:lnTo>
                <a:lnTo>
                  <a:pt x="4674" y="226"/>
                </a:lnTo>
                <a:lnTo>
                  <a:pt x="4684" y="180"/>
                </a:lnTo>
                <a:lnTo>
                  <a:pt x="4696" y="143"/>
                </a:lnTo>
                <a:lnTo>
                  <a:pt x="4707" y="113"/>
                </a:lnTo>
                <a:lnTo>
                  <a:pt x="4723" y="88"/>
                </a:lnTo>
                <a:lnTo>
                  <a:pt x="4741" y="64"/>
                </a:lnTo>
                <a:lnTo>
                  <a:pt x="4763" y="46"/>
                </a:lnTo>
                <a:lnTo>
                  <a:pt x="4788" y="31"/>
                </a:lnTo>
                <a:lnTo>
                  <a:pt x="4817" y="21"/>
                </a:lnTo>
                <a:lnTo>
                  <a:pt x="4851" y="14"/>
                </a:lnTo>
                <a:lnTo>
                  <a:pt x="4884" y="9"/>
                </a:lnTo>
                <a:lnTo>
                  <a:pt x="4918" y="7"/>
                </a:lnTo>
                <a:lnTo>
                  <a:pt x="4950" y="7"/>
                </a:lnTo>
                <a:close/>
                <a:moveTo>
                  <a:pt x="1200" y="0"/>
                </a:moveTo>
                <a:lnTo>
                  <a:pt x="1438" y="0"/>
                </a:lnTo>
                <a:lnTo>
                  <a:pt x="1406" y="143"/>
                </a:lnTo>
                <a:lnTo>
                  <a:pt x="1170" y="143"/>
                </a:lnTo>
                <a:lnTo>
                  <a:pt x="1200" y="0"/>
                </a:lnTo>
                <a:close/>
                <a:moveTo>
                  <a:pt x="196" y="0"/>
                </a:moveTo>
                <a:lnTo>
                  <a:pt x="544" y="0"/>
                </a:lnTo>
                <a:lnTo>
                  <a:pt x="557" y="490"/>
                </a:lnTo>
                <a:lnTo>
                  <a:pt x="793" y="0"/>
                </a:lnTo>
                <a:lnTo>
                  <a:pt x="1141" y="0"/>
                </a:lnTo>
                <a:lnTo>
                  <a:pt x="946" y="877"/>
                </a:lnTo>
                <a:lnTo>
                  <a:pt x="694" y="877"/>
                </a:lnTo>
                <a:lnTo>
                  <a:pt x="798" y="406"/>
                </a:lnTo>
                <a:lnTo>
                  <a:pt x="562" y="877"/>
                </a:lnTo>
                <a:lnTo>
                  <a:pt x="382" y="877"/>
                </a:lnTo>
                <a:lnTo>
                  <a:pt x="372" y="406"/>
                </a:lnTo>
                <a:lnTo>
                  <a:pt x="254" y="877"/>
                </a:lnTo>
                <a:lnTo>
                  <a:pt x="0" y="877"/>
                </a:lnTo>
                <a:lnTo>
                  <a:pt x="196"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63"/>
            <a:endParaRPr lang="en-US" sz="1800">
              <a:solidFill>
                <a:srgbClr val="000000"/>
              </a:solidFill>
            </a:endParaRPr>
          </a:p>
        </p:txBody>
      </p:sp>
      <p:pic>
        <p:nvPicPr>
          <p:cNvPr id="8" name="Picture 7" descr="VS_Wht_rgb.wmf"/>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0763" y="1317788"/>
            <a:ext cx="2055449" cy="362632"/>
          </a:xfrm>
          <a:prstGeom prst="rect">
            <a:avLst/>
          </a:prstGeom>
        </p:spPr>
      </p:pic>
      <p:sp>
        <p:nvSpPr>
          <p:cNvPr id="7" name="Text Placeholder 7"/>
          <p:cNvSpPr>
            <a:spLocks noGrp="1"/>
          </p:cNvSpPr>
          <p:nvPr>
            <p:ph type="body" sz="quarter" idx="13"/>
          </p:nvPr>
        </p:nvSpPr>
        <p:spPr>
          <a:xfrm>
            <a:off x="534324" y="2539912"/>
            <a:ext cx="6258696" cy="3703135"/>
          </a:xfrm>
        </p:spPr>
        <p:txBody>
          <a:bodyPr/>
          <a:lstStyle>
            <a:lvl1pPr marL="0" indent="0">
              <a:buNone/>
              <a:defRPr sz="7200">
                <a:solidFill>
                  <a:srgbClr val="FFFFFF"/>
                </a:solidFill>
              </a:defRPr>
            </a:lvl1pPr>
            <a:lvl2pPr marL="4763" indent="0">
              <a:buNone/>
              <a:defRPr sz="3600">
                <a:solidFill>
                  <a:srgbClr val="FFFFFF"/>
                </a:solidFill>
                <a:latin typeface="+mj-lt"/>
              </a:defRPr>
            </a:lvl2pPr>
            <a:lvl3pPr marL="573088" indent="0">
              <a:buNone/>
              <a:defRPr/>
            </a:lvl3pPr>
            <a:lvl4pPr marL="798513" indent="0">
              <a:buNone/>
              <a:defRPr/>
            </a:lvl4pPr>
            <a:lvl5pPr marL="1030288" indent="0">
              <a:buNone/>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1715376109"/>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Breaker Option 1">
    <p:spTree>
      <p:nvGrpSpPr>
        <p:cNvPr id="1" name=""/>
        <p:cNvGrpSpPr/>
        <p:nvPr/>
      </p:nvGrpSpPr>
      <p:grpSpPr>
        <a:xfrm>
          <a:off x="0" y="0"/>
          <a:ext cx="0" cy="0"/>
          <a:chOff x="0" y="0"/>
          <a:chExt cx="0" cy="0"/>
        </a:xfrm>
      </p:grpSpPr>
      <p:pic>
        <p:nvPicPr>
          <p:cNvPr id="2" name="Picture 1" descr="PPT_image_climb.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192000" cy="6856214"/>
          </a:xfrm>
          <a:prstGeom prst="rect">
            <a:avLst/>
          </a:prstGeom>
        </p:spPr>
      </p:pic>
      <p:sp>
        <p:nvSpPr>
          <p:cNvPr id="5" name="Text Placeholder 4"/>
          <p:cNvSpPr>
            <a:spLocks noGrp="1"/>
          </p:cNvSpPr>
          <p:nvPr>
            <p:ph type="body" sz="quarter" idx="10"/>
          </p:nvPr>
        </p:nvSpPr>
        <p:spPr>
          <a:xfrm>
            <a:off x="6851936" y="2154362"/>
            <a:ext cx="4991996" cy="1783565"/>
          </a:xfrm>
        </p:spPr>
        <p:txBody>
          <a:bodyPr/>
          <a:lstStyle>
            <a:lvl1pPr marL="0" indent="0">
              <a:buNone/>
              <a:defRPr sz="4800">
                <a:solidFill>
                  <a:schemeClr val="bg1"/>
                </a:solidFill>
              </a:defRPr>
            </a:lvl1pPr>
            <a:lvl2pPr marL="4763" indent="0">
              <a:spcBef>
                <a:spcPts val="900"/>
              </a:spcBef>
              <a:buNone/>
              <a:defRPr>
                <a:solidFill>
                  <a:schemeClr val="accent3"/>
                </a:solidFill>
              </a:defRPr>
            </a:lvl2pPr>
            <a:lvl3pPr marL="4763" indent="0">
              <a:buNone/>
              <a:defRPr/>
            </a:lvl3pPr>
            <a:lvl4pPr marL="4763" indent="0">
              <a:buNone/>
              <a:defRPr/>
            </a:lvl4pPr>
            <a:lvl5pPr marL="4763" indent="0">
              <a:buNone/>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1703855146"/>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Breaker Option 2">
    <p:spTree>
      <p:nvGrpSpPr>
        <p:cNvPr id="1" name=""/>
        <p:cNvGrpSpPr/>
        <p:nvPr/>
      </p:nvGrpSpPr>
      <p:grpSpPr>
        <a:xfrm>
          <a:off x="0" y="0"/>
          <a:ext cx="0" cy="0"/>
          <a:chOff x="0" y="0"/>
          <a:chExt cx="0" cy="0"/>
        </a:xfrm>
      </p:grpSpPr>
      <p:pic>
        <p:nvPicPr>
          <p:cNvPr id="3" name="Picture 2" descr="PPT_image_crowd.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192000" cy="6856214"/>
          </a:xfrm>
          <a:prstGeom prst="rect">
            <a:avLst/>
          </a:prstGeom>
        </p:spPr>
      </p:pic>
      <p:sp>
        <p:nvSpPr>
          <p:cNvPr id="5" name="Text Placeholder 4"/>
          <p:cNvSpPr>
            <a:spLocks noGrp="1"/>
          </p:cNvSpPr>
          <p:nvPr>
            <p:ph type="body" sz="quarter" idx="10"/>
          </p:nvPr>
        </p:nvSpPr>
        <p:spPr>
          <a:xfrm>
            <a:off x="6851936" y="2154362"/>
            <a:ext cx="4991996" cy="1783565"/>
          </a:xfrm>
        </p:spPr>
        <p:txBody>
          <a:bodyPr/>
          <a:lstStyle>
            <a:lvl1pPr marL="0" indent="0">
              <a:buNone/>
              <a:defRPr sz="4800">
                <a:solidFill>
                  <a:schemeClr val="bg1"/>
                </a:solidFill>
              </a:defRPr>
            </a:lvl1pPr>
            <a:lvl2pPr marL="4763" indent="0">
              <a:spcBef>
                <a:spcPts val="900"/>
              </a:spcBef>
              <a:buNone/>
              <a:defRPr>
                <a:solidFill>
                  <a:schemeClr val="accent3"/>
                </a:solidFill>
              </a:defRPr>
            </a:lvl2pPr>
            <a:lvl3pPr marL="4763" indent="0">
              <a:buNone/>
              <a:defRPr/>
            </a:lvl3pPr>
            <a:lvl4pPr marL="4763" indent="0">
              <a:buNone/>
              <a:defRPr/>
            </a:lvl4pPr>
            <a:lvl5pPr marL="4763" indent="0">
              <a:buNone/>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2890585480"/>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47D4E5C-7197-4F05-A581-991B008A05A1}" type="datetimeFigureOut">
              <a:rPr lang="en-US" smtClean="0"/>
              <a:t>1/16/2014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DE06418-8752-4206-BE2B-233183A6C050}" type="slidenum">
              <a:rPr lang="en-US" smtClean="0"/>
              <a:t>‹#›</a:t>
            </a:fld>
            <a:endParaRPr lang="en-US"/>
          </a:p>
        </p:txBody>
      </p:sp>
    </p:spTree>
    <p:extLst>
      <p:ext uri="{BB962C8B-B14F-4D97-AF65-F5344CB8AC3E}">
        <p14:creationId xmlns:p14="http://schemas.microsoft.com/office/powerpoint/2010/main" val="1274190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2043636"/>
          </a:xfrm>
          <a:prstGeom prst="rect">
            <a:avLst/>
          </a:prstGeom>
        </p:spPr>
        <p:txBody>
          <a:bodyPr/>
          <a:lstStyle>
            <a:lvl1pPr marL="284163" indent="-284163">
              <a:buFont typeface="Wingdings" pitchFamily="2" charset="2"/>
              <a:buChar char=""/>
              <a:defRPr sz="4000"/>
            </a:lvl1pPr>
            <a:lvl2pPr marL="517525" indent="-233363">
              <a:buFont typeface="Wingdings" pitchFamily="2" charset="2"/>
              <a:buChar char=""/>
              <a:defRPr>
                <a:latin typeface="+mn-lt"/>
              </a:defRPr>
            </a:lvl2pPr>
            <a:lvl3pPr marL="741363" indent="-223838">
              <a:buFont typeface="Wingdings" pitchFamily="2" charset="2"/>
              <a:buChar char=""/>
              <a:tabLst/>
              <a:defRPr>
                <a:latin typeface="+mn-lt"/>
              </a:defRPr>
            </a:lvl3pPr>
            <a:lvl4pPr marL="914400" indent="-173038">
              <a:buFont typeface="Wingdings" pitchFamily="2" charset="2"/>
              <a:buChar char=""/>
              <a:defRPr>
                <a:latin typeface="+mn-lt"/>
              </a:defRPr>
            </a:lvl4pPr>
            <a:lvl5pPr marL="1087438" indent="-173038">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317570728"/>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Content Tile + Image">
    <p:spTree>
      <p:nvGrpSpPr>
        <p:cNvPr id="1" name=""/>
        <p:cNvGrpSpPr/>
        <p:nvPr/>
      </p:nvGrpSpPr>
      <p:grpSpPr>
        <a:xfrm>
          <a:off x="0" y="0"/>
          <a:ext cx="0" cy="0"/>
          <a:chOff x="0" y="0"/>
          <a:chExt cx="0" cy="0"/>
        </a:xfrm>
      </p:grpSpPr>
      <p:sp>
        <p:nvSpPr>
          <p:cNvPr id="4" name="Picture Placeholder 3"/>
          <p:cNvSpPr>
            <a:spLocks noGrp="1"/>
          </p:cNvSpPr>
          <p:nvPr>
            <p:ph type="pic" sz="quarter" idx="14"/>
          </p:nvPr>
        </p:nvSpPr>
        <p:spPr>
          <a:xfrm>
            <a:off x="4170978" y="1449120"/>
            <a:ext cx="7756131" cy="498598"/>
          </a:xfrm>
        </p:spPr>
        <p:txBody>
          <a:bodyPr/>
          <a:lstStyle/>
          <a:p>
            <a:endParaRPr lang="en-US" dirty="0"/>
          </a:p>
        </p:txBody>
      </p:sp>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1"/>
          </p:nvPr>
        </p:nvSpPr>
        <p:spPr>
          <a:xfrm>
            <a:off x="295136" y="1447800"/>
            <a:ext cx="3878065" cy="3877055"/>
          </a:xfrm>
          <a:solidFill>
            <a:schemeClr val="accent2"/>
          </a:solidFill>
        </p:spPr>
        <p:txBody>
          <a:bodyPr lIns="274320" tIns="228600" rIns="274320" bIns="228600">
            <a:normAutofit/>
          </a:bodyPr>
          <a:lstStyle>
            <a:lvl1pPr marL="0" indent="0">
              <a:spcBef>
                <a:spcPts val="1200"/>
              </a:spcBef>
              <a:spcAft>
                <a:spcPts val="600"/>
              </a:spcAft>
              <a:buNone/>
              <a:defRPr sz="4000">
                <a:solidFill>
                  <a:schemeClr val="bg1"/>
                </a:solidFill>
                <a:latin typeface="+mj-lt"/>
              </a:defRPr>
            </a:lvl1pPr>
            <a:lvl2pPr marL="0" indent="0">
              <a:spcBef>
                <a:spcPts val="1200"/>
              </a:spcBef>
              <a:buNone/>
              <a:defRPr sz="2000">
                <a:solidFill>
                  <a:schemeClr val="bg1"/>
                </a:solidFill>
              </a:defRPr>
            </a:lvl2pPr>
            <a:lvl3pPr marL="233363" indent="0">
              <a:spcBef>
                <a:spcPts val="1200"/>
              </a:spcBef>
              <a:buNone/>
              <a:defRPr sz="2000">
                <a:solidFill>
                  <a:schemeClr val="bg1"/>
                </a:solidFill>
              </a:defRPr>
            </a:lvl3pPr>
            <a:lvl4pPr marL="457200" indent="0">
              <a:spcBef>
                <a:spcPts val="1200"/>
              </a:spcBef>
              <a:buNone/>
              <a:defRPr sz="2000">
                <a:solidFill>
                  <a:schemeClr val="bg1"/>
                </a:solidFill>
              </a:defRPr>
            </a:lvl4pPr>
            <a:lvl5pPr marL="693738" indent="0">
              <a:spcBef>
                <a:spcPts val="1200"/>
              </a:spcBef>
              <a:buNone/>
              <a:defRPr sz="2000">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070253537"/>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3944315355"/>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Default">
    <p:spTree>
      <p:nvGrpSpPr>
        <p:cNvPr id="1" name=""/>
        <p:cNvGrpSpPr/>
        <p:nvPr/>
      </p:nvGrpSpPr>
      <p:grpSpPr>
        <a:xfrm>
          <a:off x="0" y="0"/>
          <a:ext cx="0" cy="0"/>
          <a:chOff x="0" y="0"/>
          <a:chExt cx="0" cy="0"/>
        </a:xfrm>
      </p:grpSpPr>
      <p:sp>
        <p:nvSpPr>
          <p:cNvPr id="2" name="Text Placeholder 2"/>
          <p:cNvSpPr>
            <a:spLocks noGrp="1"/>
          </p:cNvSpPr>
          <p:nvPr>
            <p:ph type="body" sz="quarter" idx="10" hasCustomPrompt="1"/>
          </p:nvPr>
        </p:nvSpPr>
        <p:spPr>
          <a:xfrm>
            <a:off x="1625600" y="310242"/>
            <a:ext cx="2743200" cy="223158"/>
          </a:xfrm>
          <a:prstGeom prst="rect">
            <a:avLst/>
          </a:prstGeom>
          <a:noFill/>
          <a:ln w="3175" cap="flat" cmpd="sng" algn="ctr">
            <a:noFill/>
            <a:prstDash val="solid"/>
          </a:ln>
          <a:effectLst/>
        </p:spPr>
        <p:txBody>
          <a:bodyPr rtlCol="0" anchor="ctr"/>
          <a:lstStyle>
            <a:lvl1pPr marL="0" indent="0">
              <a:buNone/>
              <a:defRPr lang="en-US" sz="1200" kern="0" dirty="0">
                <a:solidFill>
                  <a:prstClr val="black">
                    <a:lumMod val="75000"/>
                    <a:lumOff val="25000"/>
                  </a:prstClr>
                </a:solidFill>
                <a:latin typeface="Segoe UI"/>
              </a:defRPr>
            </a:lvl1pPr>
          </a:lstStyle>
          <a:p>
            <a:pPr marL="0" lvl="0"/>
            <a:r>
              <a:rPr lang="en-US" dirty="0" smtClean="0"/>
              <a:t>http://www.url.com</a:t>
            </a:r>
            <a:endParaRPr lang="en-US" dirty="0"/>
          </a:p>
        </p:txBody>
      </p:sp>
      <p:sp>
        <p:nvSpPr>
          <p:cNvPr id="3" name="Text Placeholder 5"/>
          <p:cNvSpPr>
            <a:spLocks noGrp="1"/>
          </p:cNvSpPr>
          <p:nvPr>
            <p:ph type="body" sz="quarter" idx="11" hasCustomPrompt="1"/>
          </p:nvPr>
        </p:nvSpPr>
        <p:spPr>
          <a:xfrm>
            <a:off x="-12700" y="2"/>
            <a:ext cx="1176334" cy="276999"/>
          </a:xfrm>
          <a:prstGeom prst="rect">
            <a:avLst/>
          </a:prstGeom>
        </p:spPr>
        <p:txBody>
          <a:bodyPr wrap="none">
            <a:spAutoFit/>
          </a:bodyPr>
          <a:lstStyle>
            <a:lvl1pPr marL="0" indent="0">
              <a:buNone/>
              <a:defRPr lang="en-US" sz="1200" kern="1200" dirty="0" smtClean="0">
                <a:solidFill>
                  <a:prstClr val="white"/>
                </a:solidFill>
                <a:latin typeface="Segoe UI" pitchFamily="34" charset="0"/>
                <a:ea typeface="Segoe UI" pitchFamily="34" charset="0"/>
                <a:cs typeface="Segoe UI" pitchFamily="34" charset="0"/>
              </a:defRPr>
            </a:lvl1pPr>
          </a:lstStyle>
          <a:p>
            <a:pPr lvl="0"/>
            <a:r>
              <a:rPr lang="en-US" dirty="0" smtClean="0"/>
              <a:t>Web page title</a:t>
            </a:r>
            <a:endParaRPr lang="en-US" dirty="0"/>
          </a:p>
        </p:txBody>
      </p:sp>
    </p:spTree>
    <p:extLst>
      <p:ext uri="{BB962C8B-B14F-4D97-AF65-F5344CB8AC3E}">
        <p14:creationId xmlns:p14="http://schemas.microsoft.com/office/powerpoint/2010/main" val="1958835360"/>
      </p:ext>
    </p:extLst>
  </p:cSld>
  <p:clrMapOvr>
    <a:masterClrMapping/>
  </p:clrMapOvr>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Default">
    <p:spTree>
      <p:nvGrpSpPr>
        <p:cNvPr id="1" name=""/>
        <p:cNvGrpSpPr/>
        <p:nvPr/>
      </p:nvGrpSpPr>
      <p:grpSpPr>
        <a:xfrm>
          <a:off x="0" y="0"/>
          <a:ext cx="0" cy="0"/>
          <a:chOff x="0" y="0"/>
          <a:chExt cx="0" cy="0"/>
        </a:xfrm>
      </p:grpSpPr>
      <p:sp>
        <p:nvSpPr>
          <p:cNvPr id="2" name="Text Placeholder 2"/>
          <p:cNvSpPr>
            <a:spLocks noGrp="1"/>
          </p:cNvSpPr>
          <p:nvPr>
            <p:ph type="body" sz="quarter" idx="10" hasCustomPrompt="1"/>
          </p:nvPr>
        </p:nvSpPr>
        <p:spPr>
          <a:xfrm>
            <a:off x="1625600" y="310242"/>
            <a:ext cx="2743200" cy="223158"/>
          </a:xfrm>
          <a:prstGeom prst="rect">
            <a:avLst/>
          </a:prstGeom>
          <a:noFill/>
          <a:ln w="3175" cap="flat" cmpd="sng" algn="ctr">
            <a:noFill/>
            <a:prstDash val="solid"/>
          </a:ln>
          <a:effectLst/>
        </p:spPr>
        <p:txBody>
          <a:bodyPr rtlCol="0" anchor="ctr"/>
          <a:lstStyle>
            <a:lvl1pPr marL="0" indent="0">
              <a:buNone/>
              <a:defRPr lang="en-US" sz="1200" kern="0" dirty="0">
                <a:solidFill>
                  <a:prstClr val="black">
                    <a:lumMod val="75000"/>
                    <a:lumOff val="25000"/>
                  </a:prstClr>
                </a:solidFill>
                <a:latin typeface="Segoe UI"/>
              </a:defRPr>
            </a:lvl1pPr>
          </a:lstStyle>
          <a:p>
            <a:pPr marL="0" lvl="0"/>
            <a:r>
              <a:rPr lang="en-US" dirty="0" smtClean="0"/>
              <a:t>http://www.url.com</a:t>
            </a:r>
            <a:endParaRPr lang="en-US" dirty="0"/>
          </a:p>
        </p:txBody>
      </p:sp>
      <p:sp>
        <p:nvSpPr>
          <p:cNvPr id="3" name="Text Placeholder 5"/>
          <p:cNvSpPr>
            <a:spLocks noGrp="1"/>
          </p:cNvSpPr>
          <p:nvPr>
            <p:ph type="body" sz="quarter" idx="11" hasCustomPrompt="1"/>
          </p:nvPr>
        </p:nvSpPr>
        <p:spPr>
          <a:xfrm>
            <a:off x="-12700" y="2"/>
            <a:ext cx="1176334" cy="276999"/>
          </a:xfrm>
          <a:prstGeom prst="rect">
            <a:avLst/>
          </a:prstGeom>
        </p:spPr>
        <p:txBody>
          <a:bodyPr wrap="none">
            <a:spAutoFit/>
          </a:bodyPr>
          <a:lstStyle>
            <a:lvl1pPr marL="0" indent="0">
              <a:buNone/>
              <a:defRPr lang="en-US" sz="1200" kern="1200" dirty="0" smtClean="0">
                <a:solidFill>
                  <a:prstClr val="white"/>
                </a:solidFill>
                <a:latin typeface="Segoe UI" pitchFamily="34" charset="0"/>
                <a:ea typeface="Segoe UI" pitchFamily="34" charset="0"/>
                <a:cs typeface="Segoe UI" pitchFamily="34" charset="0"/>
              </a:defRPr>
            </a:lvl1pPr>
          </a:lstStyle>
          <a:p>
            <a:pPr lvl="0"/>
            <a:r>
              <a:rPr lang="en-US" dirty="0" smtClean="0"/>
              <a:t>Web page title</a:t>
            </a:r>
            <a:endParaRPr lang="en-US" dirty="0"/>
          </a:p>
        </p:txBody>
      </p:sp>
      <p:sp>
        <p:nvSpPr>
          <p:cNvPr id="4" name="Rectangle 3"/>
          <p:cNvSpPr/>
          <p:nvPr userDrawn="1"/>
        </p:nvSpPr>
        <p:spPr>
          <a:xfrm>
            <a:off x="116116" y="694843"/>
            <a:ext cx="11960352" cy="1123874"/>
          </a:xfrm>
          <a:prstGeom prst="rect">
            <a:avLst/>
          </a:prstGeom>
          <a:solidFill>
            <a:schemeClr val="bg1">
              <a:lumMod val="85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endParaRPr>
          </a:p>
        </p:txBody>
      </p:sp>
      <p:sp>
        <p:nvSpPr>
          <p:cNvPr id="6" name="TextBox"/>
          <p:cNvSpPr txBox="1"/>
          <p:nvPr userDrawn="1">
            <p:custDataLst>
              <p:custData r:id="rId1"/>
            </p:custDataLst>
          </p:nvPr>
        </p:nvSpPr>
        <p:spPr>
          <a:xfrm>
            <a:off x="6172678" y="1350903"/>
            <a:ext cx="4363228" cy="249299"/>
          </a:xfrm>
          <a:prstGeom prst="rect">
            <a:avLst/>
          </a:prstGeom>
          <a:noFill/>
        </p:spPr>
        <p:txBody>
          <a:bodyPr wrap="none" lIns="91440" tIns="18288" rIns="91440" bIns="45720" rtlCol="0" anchor="ctr" anchorCtr="0">
            <a:spAutoFit/>
          </a:bodyPr>
          <a:lstStyle/>
          <a:p>
            <a:r>
              <a:rPr lang="en-US" sz="1200" b="1" dirty="0">
                <a:solidFill>
                  <a:prstClr val="black">
                    <a:lumMod val="50000"/>
                    <a:lumOff val="50000"/>
                  </a:prstClr>
                </a:solidFill>
                <a:latin typeface="Segoe UI" pitchFamily="34" charset="0"/>
                <a:ea typeface="Segoe UI" pitchFamily="34" charset="0"/>
                <a:cs typeface="Segoe UI" pitchFamily="34" charset="0"/>
              </a:rPr>
              <a:t>Dashboard </a:t>
            </a:r>
            <a:r>
              <a:rPr lang="en-US" sz="1200" b="1" dirty="0">
                <a:solidFill>
                  <a:prstClr val="black">
                    <a:lumMod val="50000"/>
                    <a:lumOff val="50000"/>
                  </a:prstClr>
                </a:solidFill>
                <a:latin typeface="Segoe UI" pitchFamily="34" charset="0"/>
                <a:ea typeface="Segoe UI" pitchFamily="34" charset="0"/>
                <a:cs typeface="Segoe UI" pitchFamily="34" charset="0"/>
              </a:rPr>
              <a:t> </a:t>
            </a:r>
            <a:r>
              <a:rPr lang="en-US" sz="1200" b="1" dirty="0">
                <a:solidFill>
                  <a:prstClr val="black">
                    <a:lumMod val="50000"/>
                    <a:lumOff val="50000"/>
                  </a:prstClr>
                </a:solidFill>
                <a:latin typeface="Segoe UI" pitchFamily="34" charset="0"/>
                <a:ea typeface="Segoe UI" pitchFamily="34" charset="0"/>
                <a:cs typeface="Segoe UI" pitchFamily="34" charset="0"/>
              </a:rPr>
              <a:t>   Tickets     Customers    Employees     Reports</a:t>
            </a:r>
          </a:p>
        </p:txBody>
      </p:sp>
      <p:sp>
        <p:nvSpPr>
          <p:cNvPr id="8" name="Label"/>
          <p:cNvSpPr txBox="1"/>
          <p:nvPr userDrawn="1">
            <p:custDataLst>
              <p:custData r:id="rId2"/>
            </p:custDataLst>
          </p:nvPr>
        </p:nvSpPr>
        <p:spPr>
          <a:xfrm>
            <a:off x="203201" y="1905002"/>
            <a:ext cx="898685" cy="323165"/>
          </a:xfrm>
          <a:prstGeom prst="rect">
            <a:avLst/>
          </a:prstGeom>
          <a:noFill/>
        </p:spPr>
        <p:txBody>
          <a:bodyPr wrap="none" lIns="91440" tIns="18288" rIns="91440" bIns="27432" rtlCol="0" anchor="ctr" anchorCtr="0">
            <a:spAutoFit/>
          </a:bodyPr>
          <a:lstStyle/>
          <a:p>
            <a:r>
              <a:rPr lang="en-US" sz="1800" b="1" dirty="0">
                <a:solidFill>
                  <a:prstClr val="white">
                    <a:lumMod val="75000"/>
                  </a:prstClr>
                </a:solidFill>
                <a:latin typeface="Segoe UI" pitchFamily="34" charset="0"/>
                <a:ea typeface="Segoe UI" pitchFamily="34" charset="0"/>
                <a:cs typeface="Segoe UI" pitchFamily="34" charset="0"/>
              </a:rPr>
              <a:t>Profile</a:t>
            </a:r>
          </a:p>
        </p:txBody>
      </p:sp>
      <p:sp>
        <p:nvSpPr>
          <p:cNvPr id="9" name="Label"/>
          <p:cNvSpPr txBox="1"/>
          <p:nvPr userDrawn="1">
            <p:custDataLst>
              <p:custData r:id="rId3"/>
            </p:custDataLst>
          </p:nvPr>
        </p:nvSpPr>
        <p:spPr>
          <a:xfrm>
            <a:off x="203200" y="3776990"/>
            <a:ext cx="1286713" cy="261610"/>
          </a:xfrm>
          <a:prstGeom prst="rect">
            <a:avLst/>
          </a:prstGeom>
          <a:noFill/>
        </p:spPr>
        <p:txBody>
          <a:bodyPr wrap="none" lIns="91440" tIns="18288" rIns="91440" bIns="27432" rtlCol="0" anchor="ctr" anchorCtr="0">
            <a:spAutoFit/>
          </a:bodyPr>
          <a:lstStyle/>
          <a:p>
            <a:r>
              <a:rPr lang="en-US" sz="1400" dirty="0">
                <a:solidFill>
                  <a:srgbClr val="F79646">
                    <a:lumMod val="50000"/>
                  </a:srgbClr>
                </a:solidFill>
                <a:latin typeface="Segoe UI" pitchFamily="34" charset="0"/>
                <a:ea typeface="Segoe UI" pitchFamily="34" charset="0"/>
                <a:cs typeface="Segoe UI" pitchFamily="34" charset="0"/>
              </a:rPr>
              <a:t>Drew Robbins</a:t>
            </a:r>
            <a:endParaRPr lang="en-US" sz="1100" dirty="0">
              <a:solidFill>
                <a:srgbClr val="F79646">
                  <a:lumMod val="50000"/>
                </a:srgbClr>
              </a:solidFill>
              <a:latin typeface="Segoe UI" pitchFamily="34" charset="0"/>
              <a:ea typeface="Segoe UI" pitchFamily="34" charset="0"/>
              <a:cs typeface="Segoe UI" pitchFamily="34" charset="0"/>
            </a:endParaRPr>
          </a:p>
        </p:txBody>
      </p:sp>
      <p:sp>
        <p:nvSpPr>
          <p:cNvPr id="10" name="Label"/>
          <p:cNvSpPr txBox="1"/>
          <p:nvPr userDrawn="1">
            <p:custDataLst>
              <p:custData r:id="rId4"/>
            </p:custDataLst>
          </p:nvPr>
        </p:nvSpPr>
        <p:spPr>
          <a:xfrm>
            <a:off x="203200" y="4158342"/>
            <a:ext cx="887397" cy="261610"/>
          </a:xfrm>
          <a:prstGeom prst="rect">
            <a:avLst/>
          </a:prstGeom>
          <a:noFill/>
        </p:spPr>
        <p:txBody>
          <a:bodyPr wrap="none" lIns="91440" tIns="18288" rIns="91440" bIns="27432" rtlCol="0" anchor="ctr" anchorCtr="0">
            <a:spAutoFit/>
          </a:bodyPr>
          <a:lstStyle/>
          <a:p>
            <a:r>
              <a:rPr lang="en-US" sz="1400" b="1" dirty="0">
                <a:solidFill>
                  <a:srgbClr val="C0504D">
                    <a:lumMod val="50000"/>
                  </a:srgbClr>
                </a:solidFill>
                <a:latin typeface="Segoe UI" pitchFamily="34" charset="0"/>
                <a:ea typeface="Segoe UI" pitchFamily="34" charset="0"/>
                <a:cs typeface="Segoe UI" pitchFamily="34" charset="0"/>
              </a:rPr>
              <a:t>Alerts: 5</a:t>
            </a:r>
            <a:endParaRPr lang="en-US" sz="1100" b="1" dirty="0">
              <a:solidFill>
                <a:srgbClr val="C0504D">
                  <a:lumMod val="50000"/>
                </a:srgbClr>
              </a:solidFill>
              <a:latin typeface="Segoe UI" pitchFamily="34" charset="0"/>
              <a:ea typeface="Segoe UI" pitchFamily="34" charset="0"/>
              <a:cs typeface="Segoe UI" pitchFamily="34" charset="0"/>
            </a:endParaRPr>
          </a:p>
        </p:txBody>
      </p:sp>
      <p:sp>
        <p:nvSpPr>
          <p:cNvPr id="11" name="Label"/>
          <p:cNvSpPr txBox="1"/>
          <p:nvPr userDrawn="1">
            <p:custDataLst>
              <p:custData r:id="rId5"/>
            </p:custDataLst>
          </p:nvPr>
        </p:nvSpPr>
        <p:spPr>
          <a:xfrm>
            <a:off x="203201" y="4386590"/>
            <a:ext cx="974239" cy="261610"/>
          </a:xfrm>
          <a:prstGeom prst="rect">
            <a:avLst/>
          </a:prstGeom>
          <a:noFill/>
        </p:spPr>
        <p:txBody>
          <a:bodyPr wrap="none" lIns="91440" tIns="18288" rIns="91440" bIns="27432" rtlCol="0" anchor="ctr" anchorCtr="0">
            <a:spAutoFit/>
          </a:bodyPr>
          <a:lstStyle/>
          <a:p>
            <a:r>
              <a:rPr lang="en-US" sz="1400" b="1" dirty="0">
                <a:solidFill>
                  <a:srgbClr val="C0504D">
                    <a:lumMod val="50000"/>
                  </a:srgbClr>
                </a:solidFill>
                <a:latin typeface="Segoe UI" pitchFamily="34" charset="0"/>
                <a:ea typeface="Segoe UI" pitchFamily="34" charset="0"/>
                <a:cs typeface="Segoe UI" pitchFamily="34" charset="0"/>
              </a:rPr>
              <a:t>Tickets: </a:t>
            </a:r>
            <a:r>
              <a:rPr lang="en-US" sz="1400" b="1" dirty="0">
                <a:solidFill>
                  <a:srgbClr val="C0504D">
                    <a:lumMod val="50000"/>
                  </a:srgbClr>
                </a:solidFill>
                <a:latin typeface="Segoe UI" pitchFamily="34" charset="0"/>
                <a:ea typeface="Segoe UI" pitchFamily="34" charset="0"/>
                <a:cs typeface="Segoe UI" pitchFamily="34" charset="0"/>
              </a:rPr>
              <a:t>3</a:t>
            </a:r>
            <a:endParaRPr lang="en-US" sz="1100" b="1" dirty="0">
              <a:solidFill>
                <a:srgbClr val="C0504D">
                  <a:lumMod val="50000"/>
                </a:srgbClr>
              </a:solidFill>
              <a:latin typeface="Segoe UI" pitchFamily="34" charset="0"/>
              <a:ea typeface="Segoe UI" pitchFamily="34" charset="0"/>
              <a:cs typeface="Segoe UI" pitchFamily="34" charset="0"/>
            </a:endParaRPr>
          </a:p>
        </p:txBody>
      </p:sp>
      <p:sp>
        <p:nvSpPr>
          <p:cNvPr id="12" name="TextBox"/>
          <p:cNvSpPr txBox="1"/>
          <p:nvPr userDrawn="1">
            <p:custDataLst>
              <p:custData r:id="rId6"/>
            </p:custDataLst>
          </p:nvPr>
        </p:nvSpPr>
        <p:spPr>
          <a:xfrm>
            <a:off x="529693" y="4909458"/>
            <a:ext cx="898365" cy="249299"/>
          </a:xfrm>
          <a:prstGeom prst="rect">
            <a:avLst/>
          </a:prstGeom>
          <a:noFill/>
        </p:spPr>
        <p:txBody>
          <a:bodyPr wrap="none" lIns="91440" tIns="18288" rIns="91440" bIns="45720" rtlCol="0" anchor="ctr" anchorCtr="0">
            <a:spAutoFit/>
          </a:bodyPr>
          <a:lstStyle/>
          <a:p>
            <a:r>
              <a:rPr lang="en-US" sz="1200" u="sng" dirty="0">
                <a:solidFill>
                  <a:srgbClr val="F79646">
                    <a:lumMod val="75000"/>
                  </a:srgbClr>
                </a:solidFill>
                <a:uFill>
                  <a:solidFill>
                    <a:srgbClr val="0070C0"/>
                  </a:solidFill>
                </a:uFill>
                <a:latin typeface="Segoe UI" pitchFamily="34" charset="0"/>
                <a:ea typeface="Segoe UI" pitchFamily="34" charset="0"/>
                <a:cs typeface="Segoe UI" pitchFamily="34" charset="0"/>
              </a:rPr>
              <a:t>My Tickets</a:t>
            </a:r>
          </a:p>
        </p:txBody>
      </p:sp>
      <p:sp>
        <p:nvSpPr>
          <p:cNvPr id="13" name="TextBox"/>
          <p:cNvSpPr txBox="1"/>
          <p:nvPr userDrawn="1">
            <p:custDataLst>
              <p:custData r:id="rId7"/>
            </p:custDataLst>
          </p:nvPr>
        </p:nvSpPr>
        <p:spPr>
          <a:xfrm>
            <a:off x="532991" y="5130059"/>
            <a:ext cx="864564" cy="249299"/>
          </a:xfrm>
          <a:prstGeom prst="rect">
            <a:avLst/>
          </a:prstGeom>
          <a:noFill/>
        </p:spPr>
        <p:txBody>
          <a:bodyPr wrap="none" lIns="91440" tIns="18288" rIns="91440" bIns="45720" rtlCol="0" anchor="ctr" anchorCtr="0">
            <a:spAutoFit/>
          </a:bodyPr>
          <a:lstStyle/>
          <a:p>
            <a:r>
              <a:rPr lang="en-US" sz="1200" u="sng" dirty="0">
                <a:solidFill>
                  <a:srgbClr val="F79646">
                    <a:lumMod val="75000"/>
                  </a:srgbClr>
                </a:solidFill>
                <a:uFill>
                  <a:solidFill>
                    <a:srgbClr val="0070C0"/>
                  </a:solidFill>
                </a:uFill>
                <a:latin typeface="Segoe UI" pitchFamily="34" charset="0"/>
                <a:ea typeface="Segoe UI" pitchFamily="34" charset="0"/>
                <a:cs typeface="Segoe UI" pitchFamily="34" charset="0"/>
              </a:rPr>
              <a:t>My Profile</a:t>
            </a:r>
          </a:p>
        </p:txBody>
      </p:sp>
      <p:sp>
        <p:nvSpPr>
          <p:cNvPr id="14" name="TextBox"/>
          <p:cNvSpPr txBox="1"/>
          <p:nvPr userDrawn="1">
            <p:custDataLst>
              <p:custData r:id="rId8"/>
            </p:custDataLst>
          </p:nvPr>
        </p:nvSpPr>
        <p:spPr>
          <a:xfrm>
            <a:off x="518480" y="5351403"/>
            <a:ext cx="798825" cy="249299"/>
          </a:xfrm>
          <a:prstGeom prst="rect">
            <a:avLst/>
          </a:prstGeom>
          <a:noFill/>
        </p:spPr>
        <p:txBody>
          <a:bodyPr wrap="none" lIns="91440" tIns="18288" rIns="91440" bIns="45720" rtlCol="0" anchor="ctr" anchorCtr="0">
            <a:spAutoFit/>
          </a:bodyPr>
          <a:lstStyle/>
          <a:p>
            <a:r>
              <a:rPr lang="en-US" sz="1200" u="sng" dirty="0">
                <a:solidFill>
                  <a:srgbClr val="F79646">
                    <a:lumMod val="75000"/>
                  </a:srgbClr>
                </a:solidFill>
                <a:uFill>
                  <a:solidFill>
                    <a:srgbClr val="0070C0"/>
                  </a:solidFill>
                </a:uFill>
                <a:latin typeface="Segoe UI" pitchFamily="34" charset="0"/>
                <a:ea typeface="Segoe UI" pitchFamily="34" charset="0"/>
                <a:cs typeface="Segoe UI" pitchFamily="34" charset="0"/>
              </a:rPr>
              <a:t>Schedule</a:t>
            </a:r>
          </a:p>
        </p:txBody>
      </p:sp>
      <p:pic>
        <p:nvPicPr>
          <p:cNvPr id="2050" name="Picture 2"/>
          <p:cNvPicPr>
            <a:picLocks noChangeAspect="1" noChangeArrowheads="1"/>
          </p:cNvPicPr>
          <p:nvPr userDrawn="1"/>
        </p:nvPicPr>
        <p:blipFill>
          <a:blip r:embed="rId11">
            <a:extLst>
              <a:ext uri="{BEBA8EAE-BF5A-486C-A8C5-ECC9F3942E4B}">
                <a14:imgProps xmlns:a14="http://schemas.microsoft.com/office/drawing/2010/main">
                  <a14:imgLayer r:embed="rId12">
                    <a14:imgEffect>
                      <a14:backgroundRemoval t="0" b="100000" l="0" r="100000"/>
                    </a14:imgEffect>
                  </a14:imgLayer>
                </a14:imgProps>
              </a:ext>
              <a:ext uri="{28A0092B-C50C-407E-A947-70E740481C1C}">
                <a14:useLocalDpi xmlns:a14="http://schemas.microsoft.com/office/drawing/2010/main" val="0"/>
              </a:ext>
            </a:extLst>
          </a:blip>
          <a:srcRect/>
          <a:stretch>
            <a:fillRect/>
          </a:stretch>
        </p:blipFill>
        <p:spPr bwMode="auto">
          <a:xfrm>
            <a:off x="203201" y="724052"/>
            <a:ext cx="1482243" cy="10946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345413" y="2514602"/>
            <a:ext cx="1527607" cy="1145705"/>
          </a:xfrm>
          <a:prstGeom prst="rect">
            <a:avLst/>
          </a:prstGeom>
          <a:noFill/>
          <a:ln w="28575" cmpd="thinThick">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304800" y="4924427"/>
            <a:ext cx="254000" cy="180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3" name="Picture 5"/>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304800" y="5162550"/>
            <a:ext cx="254000" cy="171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4" name="Picture 6"/>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321734" y="5410200"/>
            <a:ext cx="228600"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Label"/>
          <p:cNvSpPr txBox="1"/>
          <p:nvPr userDrawn="1">
            <p:custDataLst>
              <p:custData r:id="rId9"/>
            </p:custDataLst>
          </p:nvPr>
        </p:nvSpPr>
        <p:spPr>
          <a:xfrm>
            <a:off x="1625601" y="868977"/>
            <a:ext cx="4267200" cy="353943"/>
          </a:xfrm>
          <a:prstGeom prst="rect">
            <a:avLst/>
          </a:prstGeom>
          <a:noFill/>
        </p:spPr>
        <p:txBody>
          <a:bodyPr wrap="square" lIns="91440" tIns="18288" rIns="91440" bIns="27432" rtlCol="0" anchor="ctr" anchorCtr="0">
            <a:spAutoFit/>
          </a:bodyPr>
          <a:lstStyle/>
          <a:p>
            <a:r>
              <a:rPr lang="en-US" sz="2000" b="1" dirty="0">
                <a:solidFill>
                  <a:srgbClr val="F79646">
                    <a:lumMod val="50000"/>
                  </a:srgbClr>
                </a:solidFill>
                <a:latin typeface="Segoe UI" pitchFamily="34" charset="0"/>
                <a:ea typeface="Segoe UI" pitchFamily="34" charset="0"/>
                <a:cs typeface="Segoe UI" pitchFamily="34" charset="0"/>
              </a:rPr>
              <a:t>FABRIKAM FIBER</a:t>
            </a:r>
          </a:p>
        </p:txBody>
      </p:sp>
      <p:pic>
        <p:nvPicPr>
          <p:cNvPr id="24" name="Picture 2"/>
          <p:cNvPicPr>
            <a:picLocks noChangeAspect="1" noChangeArrowheads="1"/>
          </p:cNvPicPr>
          <p:nvPr userDrawn="1"/>
        </p:nvPicPr>
        <p:blipFill>
          <a:blip r:embed="rId17">
            <a:extLst>
              <a:ext uri="{28A0092B-C50C-407E-A947-70E740481C1C}">
                <a14:useLocalDpi xmlns:a14="http://schemas.microsoft.com/office/drawing/2010/main" val="0"/>
              </a:ext>
            </a:extLst>
          </a:blip>
          <a:srcRect/>
          <a:stretch>
            <a:fillRect/>
          </a:stretch>
        </p:blipFill>
        <p:spPr bwMode="auto">
          <a:xfrm>
            <a:off x="1299635" y="336550"/>
            <a:ext cx="241300" cy="171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5" name="Text Placeholder 16"/>
          <p:cNvSpPr txBox="1">
            <a:spLocks/>
          </p:cNvSpPr>
          <p:nvPr userDrawn="1"/>
        </p:nvSpPr>
        <p:spPr>
          <a:xfrm>
            <a:off x="1727201" y="1066802"/>
            <a:ext cx="1668970" cy="282113"/>
          </a:xfrm>
          <a:prstGeom prst="rect">
            <a:avLst/>
          </a:prstGeom>
        </p:spPr>
        <p:txBody>
          <a:bodyPr/>
          <a:lstStyle>
            <a:lvl1pPr marL="0" indent="0" algn="l" defTabSz="914400" rtl="0" eaLnBrk="1" latinLnBrk="0" hangingPunct="1">
              <a:spcBef>
                <a:spcPct val="20000"/>
              </a:spcBef>
              <a:buFont typeface="Arial" pitchFamily="34" charset="0"/>
              <a:buNone/>
              <a:defRPr sz="1800" kern="1200">
                <a:solidFill>
                  <a:schemeClr val="accent6">
                    <a:lumMod val="75000"/>
                  </a:schemeClr>
                </a:solidFill>
                <a:latin typeface="Segoe UI" pitchFamily="34" charset="0"/>
                <a:ea typeface="Segoe UI" pitchFamily="34" charset="0"/>
                <a:cs typeface="Segoe UI" pitchFamily="34" charset="0"/>
              </a:defRPr>
            </a:lvl1pPr>
            <a:lvl2pPr marL="742950" indent="-285750" algn="l" defTabSz="914400" rtl="0" eaLnBrk="1" latinLnBrk="0" hangingPunct="1">
              <a:spcBef>
                <a:spcPct val="20000"/>
              </a:spcBef>
              <a:buFont typeface="Arial" pitchFamily="34" charset="0"/>
              <a:buChar char="–"/>
              <a:defRPr sz="2800" kern="1200">
                <a:solidFill>
                  <a:srgbClr val="000000"/>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rgbClr val="000000"/>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rgbClr val="000000"/>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rgbClr val="000000"/>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rgbClr val="000000"/>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rgbClr val="000000"/>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rgbClr val="000000"/>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rgbClr val="000000"/>
                </a:solidFill>
                <a:latin typeface="+mn-lt"/>
                <a:ea typeface="+mn-ea"/>
                <a:cs typeface="+mn-cs"/>
              </a:defRPr>
            </a:lvl9pPr>
          </a:lstStyle>
          <a:p>
            <a:r>
              <a:rPr lang="en-US" sz="1800" dirty="0" smtClean="0">
                <a:solidFill>
                  <a:srgbClr val="F79646">
                    <a:lumMod val="75000"/>
                  </a:srgbClr>
                </a:solidFill>
              </a:rPr>
              <a:t>Support</a:t>
            </a:r>
            <a:endParaRPr lang="en-US" sz="1800" dirty="0">
              <a:solidFill>
                <a:srgbClr val="F79646">
                  <a:lumMod val="75000"/>
                </a:srgbClr>
              </a:solidFill>
            </a:endParaRPr>
          </a:p>
        </p:txBody>
      </p:sp>
    </p:spTree>
    <p:extLst>
      <p:ext uri="{BB962C8B-B14F-4D97-AF65-F5344CB8AC3E}">
        <p14:creationId xmlns:p14="http://schemas.microsoft.com/office/powerpoint/2010/main" val="349098526"/>
      </p:ext>
    </p:extLst>
  </p:cSld>
  <p:clrMapOvr>
    <a:masterClrMapping/>
  </p:clrMapOvr>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2_Default">
    <p:spTree>
      <p:nvGrpSpPr>
        <p:cNvPr id="1" name=""/>
        <p:cNvGrpSpPr/>
        <p:nvPr/>
      </p:nvGrpSpPr>
      <p:grpSpPr>
        <a:xfrm>
          <a:off x="0" y="0"/>
          <a:ext cx="0" cy="0"/>
          <a:chOff x="0" y="0"/>
          <a:chExt cx="0" cy="0"/>
        </a:xfrm>
      </p:grpSpPr>
      <p:sp>
        <p:nvSpPr>
          <p:cNvPr id="3" name="Text Placeholder 5"/>
          <p:cNvSpPr>
            <a:spLocks noGrp="1"/>
          </p:cNvSpPr>
          <p:nvPr>
            <p:ph type="body" sz="quarter" idx="11" hasCustomPrompt="1"/>
          </p:nvPr>
        </p:nvSpPr>
        <p:spPr>
          <a:xfrm>
            <a:off x="-12700" y="2"/>
            <a:ext cx="1176334" cy="276999"/>
          </a:xfrm>
          <a:prstGeom prst="rect">
            <a:avLst/>
          </a:prstGeom>
        </p:spPr>
        <p:txBody>
          <a:bodyPr wrap="none">
            <a:spAutoFit/>
          </a:bodyPr>
          <a:lstStyle>
            <a:lvl1pPr marL="0" indent="0">
              <a:buNone/>
              <a:defRPr lang="en-US" sz="1200" kern="1200" dirty="0" smtClean="0">
                <a:solidFill>
                  <a:prstClr val="white"/>
                </a:solidFill>
                <a:latin typeface="Segoe UI" pitchFamily="34" charset="0"/>
                <a:ea typeface="Segoe UI" pitchFamily="34" charset="0"/>
                <a:cs typeface="Segoe UI" pitchFamily="34" charset="0"/>
              </a:defRPr>
            </a:lvl1pPr>
          </a:lstStyle>
          <a:p>
            <a:pPr lvl="0"/>
            <a:r>
              <a:rPr lang="en-US" dirty="0" smtClean="0"/>
              <a:t>Web page title</a:t>
            </a:r>
            <a:endParaRPr lang="en-US" dirty="0"/>
          </a:p>
        </p:txBody>
      </p:sp>
      <p:sp>
        <p:nvSpPr>
          <p:cNvPr id="4" name="Rectangle 3"/>
          <p:cNvSpPr/>
          <p:nvPr userDrawn="1"/>
        </p:nvSpPr>
        <p:spPr>
          <a:xfrm>
            <a:off x="116116" y="694844"/>
            <a:ext cx="11960352" cy="678988"/>
          </a:xfrm>
          <a:prstGeom prst="rect">
            <a:avLst/>
          </a:prstGeom>
          <a:solidFill>
            <a:schemeClr val="bg1">
              <a:lumMod val="5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endParaRPr>
          </a:p>
        </p:txBody>
      </p:sp>
      <p:sp>
        <p:nvSpPr>
          <p:cNvPr id="5" name="Label"/>
          <p:cNvSpPr txBox="1"/>
          <p:nvPr userDrawn="1">
            <p:custDataLst>
              <p:custData r:id="rId1"/>
            </p:custDataLst>
          </p:nvPr>
        </p:nvSpPr>
        <p:spPr>
          <a:xfrm>
            <a:off x="101601" y="679105"/>
            <a:ext cx="2334965" cy="692497"/>
          </a:xfrm>
          <a:prstGeom prst="rect">
            <a:avLst/>
          </a:prstGeom>
          <a:noFill/>
        </p:spPr>
        <p:txBody>
          <a:bodyPr wrap="none" lIns="91440" tIns="18288" rIns="91440" bIns="27432" rtlCol="0" anchor="ctr" anchorCtr="0">
            <a:spAutoFit/>
          </a:bodyPr>
          <a:lstStyle/>
          <a:p>
            <a:r>
              <a:rPr lang="en-US" sz="2400" b="1">
                <a:solidFill>
                  <a:prstClr val="white"/>
                </a:solidFill>
                <a:latin typeface="Segoe UI" pitchFamily="34" charset="0"/>
                <a:ea typeface="Segoe UI" pitchFamily="34" charset="0"/>
                <a:cs typeface="Segoe UI" pitchFamily="34" charset="0"/>
              </a:rPr>
              <a:t>Fabrikam Fiber</a:t>
            </a:r>
          </a:p>
          <a:p>
            <a:r>
              <a:rPr lang="en-US" sz="1800" b="1">
                <a:solidFill>
                  <a:prstClr val="white"/>
                </a:solidFill>
                <a:latin typeface="Segoe UI" pitchFamily="34" charset="0"/>
                <a:ea typeface="Segoe UI" pitchFamily="34" charset="0"/>
                <a:cs typeface="Segoe UI" pitchFamily="34" charset="0"/>
              </a:rPr>
              <a:t>Support</a:t>
            </a:r>
            <a:endParaRPr lang="en-US" sz="1050" b="1">
              <a:solidFill>
                <a:prstClr val="white"/>
              </a:solidFill>
              <a:latin typeface="Segoe UI" pitchFamily="34" charset="0"/>
              <a:ea typeface="Segoe UI" pitchFamily="34" charset="0"/>
              <a:cs typeface="Segoe UI" pitchFamily="34" charset="0"/>
            </a:endParaRPr>
          </a:p>
        </p:txBody>
      </p:sp>
      <p:sp>
        <p:nvSpPr>
          <p:cNvPr id="7" name="Label"/>
          <p:cNvSpPr txBox="1"/>
          <p:nvPr userDrawn="1">
            <p:custDataLst>
              <p:custData r:id="rId2"/>
            </p:custDataLst>
          </p:nvPr>
        </p:nvSpPr>
        <p:spPr>
          <a:xfrm>
            <a:off x="8955270" y="1143000"/>
            <a:ext cx="3338330" cy="228600"/>
          </a:xfrm>
          <a:prstGeom prst="rect">
            <a:avLst/>
          </a:prstGeom>
          <a:noFill/>
        </p:spPr>
        <p:txBody>
          <a:bodyPr wrap="square" lIns="91440" tIns="18288" rIns="91440" bIns="27432" rtlCol="0" anchor="ctr" anchorCtr="0">
            <a:spAutoFit/>
          </a:bodyPr>
          <a:lstStyle/>
          <a:p>
            <a:r>
              <a:rPr lang="en-US" sz="1200" dirty="0">
                <a:solidFill>
                  <a:prstClr val="white"/>
                </a:solidFill>
                <a:latin typeface="Segoe UI" pitchFamily="34" charset="0"/>
                <a:ea typeface="Segoe UI" pitchFamily="34" charset="0"/>
                <a:cs typeface="Segoe UI" pitchFamily="34" charset="0"/>
              </a:rPr>
              <a:t>Welcome </a:t>
            </a:r>
            <a:r>
              <a:rPr lang="en-US" sz="1200" b="1" dirty="0">
                <a:solidFill>
                  <a:prstClr val="white"/>
                </a:solidFill>
                <a:latin typeface="Segoe UI" pitchFamily="34" charset="0"/>
                <a:ea typeface="Segoe UI" pitchFamily="34" charset="0"/>
                <a:cs typeface="Segoe UI" pitchFamily="34" charset="0"/>
              </a:rPr>
              <a:t>REDMOND\</a:t>
            </a:r>
            <a:r>
              <a:rPr lang="en-US" sz="1200" b="1" dirty="0" err="1">
                <a:solidFill>
                  <a:prstClr val="white"/>
                </a:solidFill>
                <a:latin typeface="Segoe UI" pitchFamily="34" charset="0"/>
                <a:ea typeface="Segoe UI" pitchFamily="34" charset="0"/>
                <a:cs typeface="Segoe UI" pitchFamily="34" charset="0"/>
              </a:rPr>
              <a:t>drobbins</a:t>
            </a:r>
            <a:endParaRPr lang="en-US" sz="1200" dirty="0">
              <a:solidFill>
                <a:prstClr val="white"/>
              </a:solidFill>
              <a:latin typeface="Segoe UI" pitchFamily="34" charset="0"/>
              <a:ea typeface="Segoe UI" pitchFamily="34" charset="0"/>
              <a:cs typeface="Segoe UI" pitchFamily="34" charset="0"/>
            </a:endParaRPr>
          </a:p>
        </p:txBody>
      </p:sp>
      <p:sp>
        <p:nvSpPr>
          <p:cNvPr id="16" name="Text Placeholder 2"/>
          <p:cNvSpPr>
            <a:spLocks noGrp="1"/>
          </p:cNvSpPr>
          <p:nvPr>
            <p:ph type="body" sz="quarter" idx="12" hasCustomPrompt="1"/>
          </p:nvPr>
        </p:nvSpPr>
        <p:spPr>
          <a:xfrm>
            <a:off x="1625600" y="304800"/>
            <a:ext cx="2743200" cy="223158"/>
          </a:xfrm>
          <a:prstGeom prst="rect">
            <a:avLst/>
          </a:prstGeom>
          <a:noFill/>
          <a:ln w="3175" cap="flat" cmpd="sng" algn="ctr">
            <a:noFill/>
            <a:prstDash val="solid"/>
          </a:ln>
          <a:effectLst/>
        </p:spPr>
        <p:txBody>
          <a:bodyPr rtlCol="0" anchor="ctr"/>
          <a:lstStyle>
            <a:lvl1pPr marL="0" indent="0">
              <a:buNone/>
              <a:defRPr lang="en-US" sz="1200" kern="0" dirty="0">
                <a:solidFill>
                  <a:prstClr val="black">
                    <a:lumMod val="75000"/>
                    <a:lumOff val="25000"/>
                  </a:prstClr>
                </a:solidFill>
                <a:latin typeface="Segoe UI"/>
              </a:defRPr>
            </a:lvl1pPr>
          </a:lstStyle>
          <a:p>
            <a:pPr marL="0" lvl="0"/>
            <a:r>
              <a:rPr lang="en-US" dirty="0" smtClean="0"/>
              <a:t>http://www.url.com</a:t>
            </a:r>
            <a:endParaRPr lang="en-US" dirty="0"/>
          </a:p>
        </p:txBody>
      </p:sp>
    </p:spTree>
    <p:extLst>
      <p:ext uri="{BB962C8B-B14F-4D97-AF65-F5344CB8AC3E}">
        <p14:creationId xmlns:p14="http://schemas.microsoft.com/office/powerpoint/2010/main" val="3002527317"/>
      </p:ext>
    </p:extLst>
  </p:cSld>
  <p:clrMapOvr>
    <a:masterClrMapping/>
  </p:clrMapOvr>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harePoint">
    <p:spTree>
      <p:nvGrpSpPr>
        <p:cNvPr id="1" name=""/>
        <p:cNvGrpSpPr/>
        <p:nvPr/>
      </p:nvGrpSpPr>
      <p:grpSpPr>
        <a:xfrm>
          <a:off x="0" y="0"/>
          <a:ext cx="0" cy="0"/>
          <a:chOff x="0" y="0"/>
          <a:chExt cx="0" cy="0"/>
        </a:xfrm>
      </p:grpSpPr>
      <p:sp>
        <p:nvSpPr>
          <p:cNvPr id="3" name="Text Placeholder 2"/>
          <p:cNvSpPr>
            <a:spLocks noGrp="1"/>
          </p:cNvSpPr>
          <p:nvPr>
            <p:ph type="body" sz="quarter" idx="10" hasCustomPrompt="1"/>
          </p:nvPr>
        </p:nvSpPr>
        <p:spPr>
          <a:xfrm>
            <a:off x="1625600" y="342900"/>
            <a:ext cx="2743200" cy="190500"/>
          </a:xfrm>
          <a:prstGeom prst="rect">
            <a:avLst/>
          </a:prstGeom>
          <a:noFill/>
          <a:ln w="3175" cap="flat" cmpd="sng" algn="ctr">
            <a:noFill/>
            <a:prstDash val="solid"/>
          </a:ln>
          <a:effectLst/>
        </p:spPr>
        <p:txBody>
          <a:bodyPr rtlCol="0" anchor="ctr"/>
          <a:lstStyle>
            <a:lvl1pPr marL="0" indent="0">
              <a:buNone/>
              <a:defRPr lang="en-US" sz="1200" kern="0" dirty="0">
                <a:solidFill>
                  <a:prstClr val="black">
                    <a:lumMod val="75000"/>
                    <a:lumOff val="25000"/>
                  </a:prstClr>
                </a:solidFill>
                <a:latin typeface="Segoe UI"/>
              </a:defRPr>
            </a:lvl1pPr>
          </a:lstStyle>
          <a:p>
            <a:pPr marL="0" lvl="0"/>
            <a:r>
              <a:rPr lang="en-US" dirty="0" smtClean="0"/>
              <a:t>http://www.url.com</a:t>
            </a:r>
            <a:endParaRPr lang="en-US" dirty="0"/>
          </a:p>
        </p:txBody>
      </p:sp>
      <p:sp>
        <p:nvSpPr>
          <p:cNvPr id="4" name="Text Placeholder 5"/>
          <p:cNvSpPr>
            <a:spLocks noGrp="1"/>
          </p:cNvSpPr>
          <p:nvPr>
            <p:ph type="body" sz="quarter" idx="11" hasCustomPrompt="1"/>
          </p:nvPr>
        </p:nvSpPr>
        <p:spPr>
          <a:xfrm>
            <a:off x="-12700" y="2"/>
            <a:ext cx="1176334" cy="276999"/>
          </a:xfrm>
          <a:prstGeom prst="rect">
            <a:avLst/>
          </a:prstGeom>
        </p:spPr>
        <p:txBody>
          <a:bodyPr wrap="none">
            <a:spAutoFit/>
          </a:bodyPr>
          <a:lstStyle>
            <a:lvl1pPr marL="0" indent="0">
              <a:buNone/>
              <a:defRPr lang="en-US" sz="1200" kern="1200" dirty="0" smtClean="0">
                <a:solidFill>
                  <a:prstClr val="white"/>
                </a:solidFill>
                <a:latin typeface="Segoe UI" pitchFamily="34" charset="0"/>
                <a:ea typeface="Segoe UI" pitchFamily="34" charset="0"/>
                <a:cs typeface="Segoe UI" pitchFamily="34" charset="0"/>
              </a:defRPr>
            </a:lvl1pPr>
          </a:lstStyle>
          <a:p>
            <a:pPr lvl="0"/>
            <a:r>
              <a:rPr lang="en-US" dirty="0" smtClean="0"/>
              <a:t>Web page title</a:t>
            </a:r>
            <a:endParaRPr lang="en-US" dirty="0"/>
          </a:p>
        </p:txBody>
      </p:sp>
      <p:sp>
        <p:nvSpPr>
          <p:cNvPr id="8" name="Rectangle 7"/>
          <p:cNvSpPr/>
          <p:nvPr userDrawn="1"/>
        </p:nvSpPr>
        <p:spPr>
          <a:xfrm>
            <a:off x="101601" y="685160"/>
            <a:ext cx="11988800" cy="418786"/>
          </a:xfrm>
          <a:prstGeom prst="rect">
            <a:avLst/>
          </a:prstGeom>
          <a:solidFill>
            <a:schemeClr val="bg1">
              <a:lumMod val="85000"/>
            </a:schemeClr>
          </a:solidFill>
          <a:ln w="3175" cap="flat" cmpd="sng" algn="ctr">
            <a:solidFill>
              <a:schemeClr val="bg1">
                <a:lumMod val="50000"/>
              </a:schemeClr>
            </a:solidFill>
            <a:prstDash val="solid"/>
          </a:ln>
          <a:effectLst/>
        </p:spPr>
        <p:txBody>
          <a:bodyPr rot="0" spcFirstLastPara="0" vertOverflow="overflow" horzOverflow="overflow" vert="horz" wrap="square" lIns="45720" tIns="45720" rIns="91440" bIns="45720" numCol="1" spcCol="0" rtlCol="0" fromWordArt="0" anchor="ctr" anchorCtr="0" forceAA="0" compatLnSpc="1">
            <a:prstTxWarp prst="textNoShape">
              <a:avLst/>
            </a:prstTxWarp>
            <a:noAutofit/>
          </a:bodyPr>
          <a:lstStyle/>
          <a:p>
            <a:pPr algn="ctr"/>
            <a:endParaRPr lang="en-US" sz="800" kern="0">
              <a:solidFill>
                <a:prstClr val="black">
                  <a:lumMod val="75000"/>
                  <a:lumOff val="25000"/>
                </a:prstClr>
              </a:solidFill>
              <a:latin typeface="Segoe UI"/>
            </a:endParaRPr>
          </a:p>
        </p:txBody>
      </p:sp>
      <p:grpSp>
        <p:nvGrpSpPr>
          <p:cNvPr id="9" name="Group 8"/>
          <p:cNvGrpSpPr/>
          <p:nvPr userDrawn="1"/>
        </p:nvGrpSpPr>
        <p:grpSpPr>
          <a:xfrm>
            <a:off x="2173821" y="855865"/>
            <a:ext cx="1200670" cy="248080"/>
            <a:chOff x="3473590" y="2698418"/>
            <a:chExt cx="582858" cy="211667"/>
          </a:xfrm>
        </p:grpSpPr>
        <p:sp>
          <p:nvSpPr>
            <p:cNvPr id="39" name="ActiveTab"/>
            <p:cNvSpPr txBox="1">
              <a:spLocks/>
            </p:cNvSpPr>
            <p:nvPr/>
          </p:nvSpPr>
          <p:spPr>
            <a:xfrm>
              <a:off x="3473590" y="2698418"/>
              <a:ext cx="582858" cy="210312"/>
            </a:xfrm>
            <a:prstGeom prst="rect">
              <a:avLst/>
            </a:prstGeom>
            <a:solidFill>
              <a:schemeClr val="bg1"/>
            </a:solidFill>
            <a:ln w="3175">
              <a:solidFill>
                <a:schemeClr val="bg1">
                  <a:lumMod val="50000"/>
                </a:schemeClr>
              </a:solidFill>
            </a:ln>
          </p:spPr>
          <p:txBody>
            <a:bodyPr vertOverflow="ellipsis" lIns="0" tIns="18288" rIns="45720" rtlCol="0">
              <a:noAutofit/>
            </a:bodyPr>
            <a:lstStyle/>
            <a:p>
              <a:pPr algn="ctr"/>
              <a:r>
                <a:rPr lang="en-US" sz="1200">
                  <a:solidFill>
                    <a:prstClr val="black"/>
                  </a:solidFill>
                  <a:latin typeface="Segoe UI" pitchFamily="34" charset="0"/>
                  <a:ea typeface="Segoe UI" pitchFamily="34" charset="0"/>
                  <a:cs typeface="Segoe UI" pitchFamily="34" charset="0"/>
                </a:rPr>
                <a:t>Browse</a:t>
              </a:r>
              <a:endParaRPr lang="en-US" sz="1200">
                <a:solidFill>
                  <a:prstClr val="black"/>
                </a:solidFill>
                <a:latin typeface="Segoe UI" pitchFamily="34" charset="0"/>
                <a:ea typeface="Segoe UI" pitchFamily="34" charset="0"/>
                <a:cs typeface="Segoe UI" pitchFamily="34" charset="0"/>
              </a:endParaRPr>
            </a:p>
          </p:txBody>
        </p:sp>
        <p:sp>
          <p:nvSpPr>
            <p:cNvPr id="40" name="TabLine"/>
            <p:cNvSpPr>
              <a:spLocks/>
            </p:cNvSpPr>
            <p:nvPr/>
          </p:nvSpPr>
          <p:spPr>
            <a:xfrm>
              <a:off x="3479835" y="2908730"/>
              <a:ext cx="570368" cy="1355"/>
            </a:xfrm>
            <a:prstGeom prst="rect">
              <a:avLst/>
            </a:prstGeom>
            <a:solidFill>
              <a:sysClr val="window" lastClr="FFFFFF"/>
            </a:solidFill>
            <a:ln w="12700" cap="flat" cmpd="sng" algn="ctr">
              <a:solidFill>
                <a:schemeClr val="bg1"/>
              </a:solidFill>
              <a:prstDash val="solid"/>
            </a:ln>
            <a:effectLst/>
          </p:spPr>
          <p:txBody>
            <a:bodyPr rot="0" spcFirstLastPara="0" vertOverflow="overflow" horzOverflow="overflow" vert="horz" wrap="square" lIns="45720" tIns="45720" rIns="91440" bIns="45720" numCol="1" spcCol="0" rtlCol="0" fromWordArt="0" anchor="ctr" anchorCtr="0" forceAA="0" compatLnSpc="1">
              <a:prstTxWarp prst="textNoShape">
                <a:avLst/>
              </a:prstTxWarp>
              <a:noAutofit/>
            </a:bodyPr>
            <a:lstStyle/>
            <a:p>
              <a:pPr algn="ctr"/>
              <a:endParaRPr lang="en-US" sz="800" kern="0">
                <a:solidFill>
                  <a:prstClr val="black">
                    <a:lumMod val="75000"/>
                    <a:lumOff val="25000"/>
                  </a:prstClr>
                </a:solidFill>
                <a:latin typeface="Segoe UI"/>
              </a:endParaRPr>
            </a:p>
          </p:txBody>
        </p:sp>
      </p:grpSp>
      <p:sp>
        <p:nvSpPr>
          <p:cNvPr id="10" name="Label"/>
          <p:cNvSpPr txBox="1"/>
          <p:nvPr userDrawn="1">
            <p:custDataLst>
              <p:custData r:id="rId1"/>
            </p:custDataLst>
          </p:nvPr>
        </p:nvSpPr>
        <p:spPr>
          <a:xfrm>
            <a:off x="3512873" y="873113"/>
            <a:ext cx="516495" cy="230832"/>
          </a:xfrm>
          <a:prstGeom prst="rect">
            <a:avLst/>
          </a:prstGeom>
          <a:noFill/>
        </p:spPr>
        <p:txBody>
          <a:bodyPr wrap="none" lIns="91440" tIns="18288" rIns="91440" bIns="27432" rtlCol="0" anchor="ctr" anchorCtr="0">
            <a:spAutoFit/>
          </a:bodyPr>
          <a:lstStyle/>
          <a:p>
            <a:r>
              <a:rPr lang="en-US" sz="1200">
                <a:solidFill>
                  <a:prstClr val="black"/>
                </a:solidFill>
                <a:latin typeface="Segoe UI" pitchFamily="34" charset="0"/>
                <a:ea typeface="Segoe UI" pitchFamily="34" charset="0"/>
                <a:cs typeface="Segoe UI" pitchFamily="34" charset="0"/>
              </a:rPr>
              <a:t>Page</a:t>
            </a:r>
          </a:p>
        </p:txBody>
      </p:sp>
      <p:sp>
        <p:nvSpPr>
          <p:cNvPr id="11" name="Label"/>
          <p:cNvSpPr txBox="1"/>
          <p:nvPr userDrawn="1">
            <p:custDataLst>
              <p:custData r:id="rId2"/>
            </p:custDataLst>
          </p:nvPr>
        </p:nvSpPr>
        <p:spPr>
          <a:xfrm>
            <a:off x="120999" y="855865"/>
            <a:ext cx="978793" cy="230832"/>
          </a:xfrm>
          <a:prstGeom prst="rect">
            <a:avLst/>
          </a:prstGeom>
          <a:noFill/>
        </p:spPr>
        <p:txBody>
          <a:bodyPr wrap="none" lIns="91440" tIns="18288" rIns="91440" bIns="27432" rtlCol="0" anchor="ctr" anchorCtr="0">
            <a:spAutoFit/>
          </a:bodyPr>
          <a:lstStyle/>
          <a:p>
            <a:r>
              <a:rPr lang="en-US" sz="1200">
                <a:solidFill>
                  <a:prstClr val="black"/>
                </a:solidFill>
                <a:latin typeface="Segoe UI" pitchFamily="34" charset="0"/>
                <a:ea typeface="Segoe UI" pitchFamily="34" charset="0"/>
                <a:cs typeface="Segoe UI" pitchFamily="34" charset="0"/>
              </a:rPr>
              <a:t>Site Actions</a:t>
            </a:r>
          </a:p>
        </p:txBody>
      </p:sp>
      <p:sp>
        <p:nvSpPr>
          <p:cNvPr id="12" name="Label"/>
          <p:cNvSpPr txBox="1"/>
          <p:nvPr userDrawn="1">
            <p:custDataLst>
              <p:custData r:id="rId3"/>
            </p:custDataLst>
          </p:nvPr>
        </p:nvSpPr>
        <p:spPr>
          <a:xfrm>
            <a:off x="10741292" y="778653"/>
            <a:ext cx="848210" cy="230832"/>
          </a:xfrm>
          <a:prstGeom prst="rect">
            <a:avLst/>
          </a:prstGeom>
          <a:noFill/>
        </p:spPr>
        <p:txBody>
          <a:bodyPr wrap="none" lIns="91440" tIns="18288" rIns="91440" bIns="27432" rtlCol="0" anchor="ctr" anchorCtr="0">
            <a:spAutoFit/>
          </a:bodyPr>
          <a:lstStyle/>
          <a:p>
            <a:r>
              <a:rPr lang="en-US" sz="1200">
                <a:solidFill>
                  <a:prstClr val="black"/>
                </a:solidFill>
                <a:latin typeface="Segoe UI" pitchFamily="34" charset="0"/>
                <a:ea typeface="Segoe UI" pitchFamily="34" charset="0"/>
                <a:cs typeface="Segoe UI" pitchFamily="34" charset="0"/>
              </a:rPr>
              <a:t>username</a:t>
            </a:r>
          </a:p>
        </p:txBody>
      </p:sp>
      <p:sp>
        <p:nvSpPr>
          <p:cNvPr id="13" name="DownArrow"/>
          <p:cNvSpPr>
            <a:spLocks noChangeAspect="1"/>
          </p:cNvSpPr>
          <p:nvPr userDrawn="1"/>
        </p:nvSpPr>
        <p:spPr>
          <a:xfrm rot="10800000">
            <a:off x="1404392" y="961604"/>
            <a:ext cx="108409" cy="48767"/>
          </a:xfrm>
          <a:prstGeom prst="triangl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lang="en-US" sz="2400">
              <a:solidFill>
                <a:prstClr val="white"/>
              </a:solidFill>
            </a:endParaRPr>
          </a:p>
        </p:txBody>
      </p:sp>
      <p:sp>
        <p:nvSpPr>
          <p:cNvPr id="14" name="DownArrow"/>
          <p:cNvSpPr>
            <a:spLocks noChangeAspect="1"/>
          </p:cNvSpPr>
          <p:nvPr userDrawn="1"/>
        </p:nvSpPr>
        <p:spPr>
          <a:xfrm rot="10800000">
            <a:off x="11825152" y="876254"/>
            <a:ext cx="108409" cy="48767"/>
          </a:xfrm>
          <a:prstGeom prst="triangl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lang="en-US" sz="2400">
              <a:solidFill>
                <a:prstClr val="white"/>
              </a:solidFill>
            </a:endParaRPr>
          </a:p>
        </p:txBody>
      </p:sp>
      <p:grpSp>
        <p:nvGrpSpPr>
          <p:cNvPr id="15" name="Group 14"/>
          <p:cNvGrpSpPr/>
          <p:nvPr userDrawn="1"/>
        </p:nvGrpSpPr>
        <p:grpSpPr>
          <a:xfrm>
            <a:off x="1128953" y="1262597"/>
            <a:ext cx="2304368" cy="410847"/>
            <a:chOff x="859413" y="1362890"/>
            <a:chExt cx="1728276" cy="410847"/>
          </a:xfrm>
        </p:grpSpPr>
        <p:sp>
          <p:nvSpPr>
            <p:cNvPr id="37" name="TextBox"/>
            <p:cNvSpPr txBox="1"/>
            <p:nvPr>
              <p:custDataLst>
                <p:custData r:id="rId11"/>
              </p:custDataLst>
            </p:nvPr>
          </p:nvSpPr>
          <p:spPr>
            <a:xfrm>
              <a:off x="860660" y="1362890"/>
              <a:ext cx="1727029" cy="249299"/>
            </a:xfrm>
            <a:prstGeom prst="rect">
              <a:avLst/>
            </a:prstGeom>
            <a:noFill/>
          </p:spPr>
          <p:txBody>
            <a:bodyPr wrap="none" lIns="91440" tIns="18288" rIns="91440" bIns="45720" rtlCol="0" anchor="ctr" anchorCtr="0">
              <a:spAutoFit/>
            </a:bodyPr>
            <a:lstStyle/>
            <a:p>
              <a:r>
                <a:rPr lang="en-US" sz="1200">
                  <a:solidFill>
                    <a:srgbClr val="0070C0"/>
                  </a:solidFill>
                  <a:latin typeface="Segoe UI" pitchFamily="34" charset="0"/>
                  <a:ea typeface="Segoe UI" pitchFamily="34" charset="0"/>
                  <a:cs typeface="Segoe UI" pitchFamily="34" charset="0"/>
                </a:rPr>
                <a:t>Parent </a:t>
              </a:r>
              <a:r>
                <a:rPr lang="en-US" sz="1200">
                  <a:solidFill>
                    <a:prstClr val="black"/>
                  </a:solidFill>
                  <a:latin typeface="Segoe UI" pitchFamily="34" charset="0"/>
                  <a:ea typeface="Segoe UI" pitchFamily="34" charset="0"/>
                  <a:cs typeface="Segoe UI" pitchFamily="34" charset="0"/>
                </a:rPr>
                <a:t>&gt; </a:t>
              </a:r>
              <a:r>
                <a:rPr lang="en-US" sz="1200">
                  <a:solidFill>
                    <a:srgbClr val="0070C0"/>
                  </a:solidFill>
                  <a:latin typeface="Segoe UI" pitchFamily="34" charset="0"/>
                  <a:ea typeface="Segoe UI" pitchFamily="34" charset="0"/>
                  <a:cs typeface="Segoe UI" pitchFamily="34" charset="0"/>
                </a:rPr>
                <a:t>Parent </a:t>
              </a:r>
              <a:r>
                <a:rPr lang="en-US" sz="1200">
                  <a:solidFill>
                    <a:prstClr val="black"/>
                  </a:solidFill>
                  <a:latin typeface="Segoe UI" pitchFamily="34" charset="0"/>
                  <a:ea typeface="Segoe UI" pitchFamily="34" charset="0"/>
                  <a:cs typeface="Segoe UI" pitchFamily="34" charset="0"/>
                </a:rPr>
                <a:t>&gt; Current Page</a:t>
              </a:r>
            </a:p>
          </p:txBody>
        </p:sp>
        <p:sp>
          <p:nvSpPr>
            <p:cNvPr id="38" name="Label"/>
            <p:cNvSpPr txBox="1"/>
            <p:nvPr>
              <p:custDataLst>
                <p:custData r:id="rId12"/>
              </p:custDataLst>
            </p:nvPr>
          </p:nvSpPr>
          <p:spPr>
            <a:xfrm>
              <a:off x="859413" y="1565988"/>
              <a:ext cx="573864" cy="207749"/>
            </a:xfrm>
            <a:prstGeom prst="rect">
              <a:avLst/>
            </a:prstGeom>
            <a:noFill/>
          </p:spPr>
          <p:txBody>
            <a:bodyPr wrap="none" lIns="91440" tIns="18288" rIns="91440" bIns="27432" rtlCol="0" anchor="ctr" anchorCtr="0">
              <a:spAutoFit/>
            </a:bodyPr>
            <a:lstStyle/>
            <a:p>
              <a:r>
                <a:rPr lang="en-US" sz="1050">
                  <a:solidFill>
                    <a:prstClr val="black"/>
                  </a:solidFill>
                  <a:latin typeface="Segoe UI" pitchFamily="34" charset="0"/>
                  <a:ea typeface="Segoe UI" pitchFamily="34" charset="0"/>
                  <a:cs typeface="Segoe UI" pitchFamily="34" charset="0"/>
                </a:rPr>
                <a:t>Page Title</a:t>
              </a:r>
            </a:p>
          </p:txBody>
        </p:sp>
      </p:grpSp>
      <p:grpSp>
        <p:nvGrpSpPr>
          <p:cNvPr id="16" name="Group 15"/>
          <p:cNvGrpSpPr/>
          <p:nvPr userDrawn="1">
            <p:custDataLst>
              <p:custData r:id="rId4"/>
            </p:custDataLst>
          </p:nvPr>
        </p:nvGrpSpPr>
        <p:grpSpPr>
          <a:xfrm>
            <a:off x="296455" y="1188812"/>
            <a:ext cx="715820" cy="536865"/>
            <a:chOff x="4037608" y="2896991"/>
            <a:chExt cx="1059255" cy="1059255"/>
          </a:xfrm>
        </p:grpSpPr>
        <p:sp>
          <p:nvSpPr>
            <p:cNvPr id="34" name="Rectangle 33"/>
            <p:cNvSpPr/>
            <p:nvPr/>
          </p:nvSpPr>
          <p:spPr>
            <a:xfrm>
              <a:off x="4037608" y="2896991"/>
              <a:ext cx="1059255" cy="1059255"/>
            </a:xfrm>
            <a:prstGeom prst="rect">
              <a:avLst/>
            </a:prstGeom>
            <a:solidFill>
              <a:sysClr val="window" lastClr="FFFFFF"/>
            </a:solidFill>
            <a:ln w="3175" cap="flat" cmpd="sng" algn="ctr">
              <a:solidFill>
                <a:schemeClr val="bg1">
                  <a:lumMod val="50000"/>
                </a:schemeClr>
              </a:solidFill>
              <a:prstDash val="solid"/>
            </a:ln>
            <a:effectLst/>
          </p:spPr>
          <p:txBody>
            <a:bodyPr rot="0" spcFirstLastPara="0" vertOverflow="overflow" horzOverflow="overflow" vert="horz" wrap="square" lIns="45720" tIns="45720" rIns="91440" bIns="45720" numCol="1" spcCol="0" rtlCol="0" fromWordArt="0" anchor="ctr" anchorCtr="0" forceAA="0" compatLnSpc="1">
              <a:prstTxWarp prst="textNoShape">
                <a:avLst/>
              </a:prstTxWarp>
              <a:noAutofit/>
            </a:bodyPr>
            <a:lstStyle/>
            <a:p>
              <a:pPr algn="ctr"/>
              <a:endParaRPr lang="en-US" sz="800" kern="0">
                <a:solidFill>
                  <a:prstClr val="black">
                    <a:lumMod val="75000"/>
                    <a:lumOff val="25000"/>
                  </a:prstClr>
                </a:solidFill>
                <a:latin typeface="Segoe UI"/>
              </a:endParaRPr>
            </a:p>
          </p:txBody>
        </p:sp>
        <p:cxnSp>
          <p:nvCxnSpPr>
            <p:cNvPr id="35" name="Straight Connector 34"/>
            <p:cNvCxnSpPr/>
            <p:nvPr/>
          </p:nvCxnSpPr>
          <p:spPr>
            <a:xfrm>
              <a:off x="4037608" y="2896991"/>
              <a:ext cx="1059255" cy="1059255"/>
            </a:xfrm>
            <a:prstGeom prst="line">
              <a:avLst/>
            </a:prstGeom>
            <a:ln w="3175">
              <a:solidFill>
                <a:schemeClr val="bg1">
                  <a:lumMod val="50000"/>
                </a:schemeClr>
              </a:solidFill>
            </a:ln>
          </p:spPr>
          <p:style>
            <a:lnRef idx="1">
              <a:schemeClr val="dk1"/>
            </a:lnRef>
            <a:fillRef idx="0">
              <a:schemeClr val="dk1"/>
            </a:fillRef>
            <a:effectRef idx="0">
              <a:schemeClr val="dk1"/>
            </a:effectRef>
            <a:fontRef idx="minor">
              <a:schemeClr val="tx1"/>
            </a:fontRef>
          </p:style>
        </p:cxnSp>
        <p:cxnSp>
          <p:nvCxnSpPr>
            <p:cNvPr id="36" name="Straight Connector 35"/>
            <p:cNvCxnSpPr/>
            <p:nvPr/>
          </p:nvCxnSpPr>
          <p:spPr>
            <a:xfrm flipV="1">
              <a:off x="4037608" y="2896991"/>
              <a:ext cx="1059255" cy="1059255"/>
            </a:xfrm>
            <a:prstGeom prst="line">
              <a:avLst/>
            </a:prstGeom>
            <a:ln w="3175">
              <a:solidFill>
                <a:schemeClr val="bg1">
                  <a:lumMod val="50000"/>
                </a:schemeClr>
              </a:solidFill>
            </a:ln>
          </p:spPr>
          <p:style>
            <a:lnRef idx="1">
              <a:schemeClr val="dk1"/>
            </a:lnRef>
            <a:fillRef idx="0">
              <a:schemeClr val="dk1"/>
            </a:fillRef>
            <a:effectRef idx="0">
              <a:schemeClr val="dk1"/>
            </a:effectRef>
            <a:fontRef idx="minor">
              <a:schemeClr val="tx1"/>
            </a:fontRef>
          </p:style>
        </p:cxnSp>
      </p:grpSp>
      <p:sp>
        <p:nvSpPr>
          <p:cNvPr id="17" name="Rectangle 16"/>
          <p:cNvSpPr/>
          <p:nvPr userDrawn="1"/>
        </p:nvSpPr>
        <p:spPr>
          <a:xfrm>
            <a:off x="101601" y="1812083"/>
            <a:ext cx="11988800" cy="276606"/>
          </a:xfrm>
          <a:prstGeom prst="rect">
            <a:avLst/>
          </a:prstGeom>
          <a:solidFill>
            <a:schemeClr val="bg1">
              <a:lumMod val="95000"/>
            </a:schemeClr>
          </a:solidFill>
          <a:ln w="3175" cap="flat" cmpd="sng" algn="ctr">
            <a:solidFill>
              <a:schemeClr val="bg1">
                <a:lumMod val="50000"/>
              </a:schemeClr>
            </a:solidFill>
            <a:prstDash val="solid"/>
          </a:ln>
          <a:effectLst/>
        </p:spPr>
        <p:txBody>
          <a:bodyPr rot="0" spcFirstLastPara="0" vertOverflow="overflow" horzOverflow="overflow" vert="horz" wrap="square" lIns="45720" tIns="45720" rIns="91440" bIns="45720" numCol="1" spcCol="0" rtlCol="0" fromWordArt="0" anchor="ctr" anchorCtr="0" forceAA="0" compatLnSpc="1">
            <a:prstTxWarp prst="textNoShape">
              <a:avLst/>
            </a:prstTxWarp>
            <a:noAutofit/>
          </a:bodyPr>
          <a:lstStyle/>
          <a:p>
            <a:pPr algn="ctr"/>
            <a:endParaRPr lang="en-US" sz="800" kern="0">
              <a:solidFill>
                <a:prstClr val="black">
                  <a:lumMod val="75000"/>
                  <a:lumOff val="25000"/>
                </a:prstClr>
              </a:solidFill>
              <a:latin typeface="Segoe UI"/>
            </a:endParaRPr>
          </a:p>
        </p:txBody>
      </p:sp>
      <p:grpSp>
        <p:nvGrpSpPr>
          <p:cNvPr id="18" name="Group 17"/>
          <p:cNvGrpSpPr/>
          <p:nvPr userDrawn="1">
            <p:custDataLst>
              <p:custData r:id="rId5"/>
            </p:custDataLst>
          </p:nvPr>
        </p:nvGrpSpPr>
        <p:grpSpPr>
          <a:xfrm>
            <a:off x="6454448" y="1836086"/>
            <a:ext cx="2436462" cy="228600"/>
            <a:chOff x="4016824" y="3329200"/>
            <a:chExt cx="1097652" cy="228600"/>
          </a:xfrm>
        </p:grpSpPr>
        <p:sp>
          <p:nvSpPr>
            <p:cNvPr id="32" name="TextBox"/>
            <p:cNvSpPr>
              <a:spLocks/>
            </p:cNvSpPr>
            <p:nvPr/>
          </p:nvSpPr>
          <p:spPr>
            <a:xfrm>
              <a:off x="4016824" y="3329200"/>
              <a:ext cx="1097652" cy="228600"/>
            </a:xfrm>
            <a:prstGeom prst="rect">
              <a:avLst/>
            </a:prstGeom>
            <a:solidFill>
              <a:schemeClr val="bg1"/>
            </a:solidFill>
            <a:ln w="31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r>
                <a:rPr lang="en-US" sz="1200">
                  <a:solidFill>
                    <a:prstClr val="black"/>
                  </a:solidFill>
                  <a:latin typeface="Segoe UI" pitchFamily="34" charset="0"/>
                  <a:ea typeface="Segoe UI" pitchFamily="34" charset="0"/>
                  <a:cs typeface="Segoe UI" pitchFamily="34" charset="0"/>
                </a:rPr>
                <a:t>This Site: site</a:t>
              </a:r>
              <a:endParaRPr lang="en-US" sz="1200">
                <a:solidFill>
                  <a:prstClr val="black"/>
                </a:solidFill>
                <a:latin typeface="Segoe UI" pitchFamily="34" charset="0"/>
                <a:ea typeface="Segoe UI" pitchFamily="34" charset="0"/>
                <a:cs typeface="Segoe UI" pitchFamily="34" charset="0"/>
              </a:endParaRPr>
            </a:p>
          </p:txBody>
        </p:sp>
        <p:sp>
          <p:nvSpPr>
            <p:cNvPr id="33" name="DownArrow"/>
            <p:cNvSpPr>
              <a:spLocks noChangeAspect="1"/>
            </p:cNvSpPr>
            <p:nvPr/>
          </p:nvSpPr>
          <p:spPr>
            <a:xfrm rot="10800000">
              <a:off x="5040733" y="3430199"/>
              <a:ext cx="48840" cy="48767"/>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lang="en-US" sz="2400">
                <a:solidFill>
                  <a:prstClr val="white"/>
                </a:solidFill>
              </a:endParaRPr>
            </a:p>
          </p:txBody>
        </p:sp>
      </p:grpSp>
      <p:pic>
        <p:nvPicPr>
          <p:cNvPr id="19" name="Picture 2" descr="C:\Users\t-dantay\Documents\First24\folderopen1.png"/>
          <p:cNvPicPr>
            <a:picLocks noChangeAspect="1" noChangeArrowheads="1"/>
          </p:cNvPicPr>
          <p:nvPr userDrawn="1">
            <p:custDataLst>
              <p:custData r:id="rId6"/>
            </p:custDataLst>
          </p:nvPr>
        </p:nvPicPr>
        <p:blipFill rotWithShape="1">
          <a:blip r:embed="rId14" cstate="print">
            <a:extLst>
              <a:ext uri="{28A0092B-C50C-407E-A947-70E740481C1C}">
                <a14:useLocalDpi xmlns:a14="http://schemas.microsoft.com/office/drawing/2010/main" val="0"/>
              </a:ext>
            </a:extLst>
          </a:blip>
          <a:srcRect t="23865" r="33389"/>
          <a:stretch/>
        </p:blipFill>
        <p:spPr bwMode="auto">
          <a:xfrm>
            <a:off x="1667815" y="882386"/>
            <a:ext cx="304800" cy="175552"/>
          </a:xfrm>
          <a:prstGeom prst="rect">
            <a:avLst/>
          </a:prstGeom>
          <a:noFill/>
          <a:extLst>
            <a:ext uri="{909E8E84-426E-40DD-AFC4-6F175D3DCCD1}">
              <a14:hiddenFill xmlns:a14="http://schemas.microsoft.com/office/drawing/2010/main">
                <a:solidFill>
                  <a:srgbClr val="FFFFFF"/>
                </a:solidFill>
              </a14:hiddenFill>
            </a:ext>
          </a:extLst>
        </p:spPr>
      </p:pic>
      <p:grpSp>
        <p:nvGrpSpPr>
          <p:cNvPr id="20" name="Group 19"/>
          <p:cNvGrpSpPr/>
          <p:nvPr userDrawn="1">
            <p:custDataLst>
              <p:custData r:id="rId7"/>
            </p:custDataLst>
          </p:nvPr>
        </p:nvGrpSpPr>
        <p:grpSpPr>
          <a:xfrm>
            <a:off x="9014780" y="1836086"/>
            <a:ext cx="2555928" cy="228600"/>
            <a:chOff x="4572000" y="3320809"/>
            <a:chExt cx="920151" cy="228600"/>
          </a:xfrm>
        </p:grpSpPr>
        <p:sp>
          <p:nvSpPr>
            <p:cNvPr id="28" name="TextBox"/>
            <p:cNvSpPr>
              <a:spLocks/>
            </p:cNvSpPr>
            <p:nvPr/>
          </p:nvSpPr>
          <p:spPr>
            <a:xfrm>
              <a:off x="4572000" y="3320809"/>
              <a:ext cx="920151" cy="228600"/>
            </a:xfrm>
            <a:prstGeom prst="rect">
              <a:avLst/>
            </a:prstGeom>
            <a:solidFill>
              <a:schemeClr val="bg1"/>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97531" tIns="48766" rIns="97531" bIns="48766" rtlCol="0" anchor="ctr"/>
            <a:lstStyle/>
            <a:p>
              <a:r>
                <a:rPr lang="en-US" sz="1200" i="1">
                  <a:solidFill>
                    <a:prstClr val="white">
                      <a:lumMod val="50000"/>
                    </a:prstClr>
                  </a:solidFill>
                  <a:latin typeface="Segoe UI" pitchFamily="34" charset="0"/>
                  <a:ea typeface="Segoe UI" pitchFamily="34" charset="0"/>
                  <a:cs typeface="Segoe UI" pitchFamily="34" charset="0"/>
                </a:rPr>
                <a:t>search</a:t>
              </a:r>
              <a:endParaRPr lang="en-US" sz="1050" i="1">
                <a:solidFill>
                  <a:prstClr val="white">
                    <a:lumMod val="50000"/>
                  </a:prstClr>
                </a:solidFill>
                <a:latin typeface="Segoe UI" pitchFamily="34" charset="0"/>
                <a:ea typeface="Segoe UI" pitchFamily="34" charset="0"/>
                <a:cs typeface="Segoe UI" pitchFamily="34" charset="0"/>
              </a:endParaRPr>
            </a:p>
          </p:txBody>
        </p:sp>
        <p:grpSp>
          <p:nvGrpSpPr>
            <p:cNvPr id="29" name="Group 22"/>
            <p:cNvGrpSpPr/>
            <p:nvPr/>
          </p:nvGrpSpPr>
          <p:grpSpPr>
            <a:xfrm>
              <a:off x="5405113" y="3383343"/>
              <a:ext cx="61045" cy="117314"/>
              <a:chOff x="6205872" y="696768"/>
              <a:chExt cx="65152" cy="125250"/>
            </a:xfrm>
          </p:grpSpPr>
          <p:cxnSp>
            <p:nvCxnSpPr>
              <p:cNvPr id="30" name="IconLine"/>
              <p:cNvCxnSpPr>
                <a:cxnSpLocks/>
              </p:cNvCxnSpPr>
              <p:nvPr/>
            </p:nvCxnSpPr>
            <p:spPr>
              <a:xfrm rot="5400000" flipH="1" flipV="1">
                <a:off x="6189060" y="774168"/>
                <a:ext cx="64662" cy="31038"/>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1" name="IconCircle"/>
              <p:cNvSpPr>
                <a:spLocks/>
              </p:cNvSpPr>
              <p:nvPr/>
            </p:nvSpPr>
            <p:spPr>
              <a:xfrm>
                <a:off x="6226191" y="696768"/>
                <a:ext cx="44833" cy="93400"/>
              </a:xfrm>
              <a:prstGeom prst="ellipse">
                <a:avLst/>
              </a:prstGeom>
              <a:solidFill>
                <a:schemeClr val="bg1"/>
              </a:solidFill>
              <a:ln w="158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endParaRPr>
              </a:p>
            </p:txBody>
          </p:sp>
        </p:grpSp>
      </p:grpSp>
      <p:pic>
        <p:nvPicPr>
          <p:cNvPr id="21" name="Picture 2" descr="C:\Users\t-dantay\Documents\First24\question1.png"/>
          <p:cNvPicPr>
            <a:picLocks noChangeAspect="1" noChangeArrowheads="1"/>
          </p:cNvPicPr>
          <p:nvPr userDrawn="1">
            <p:custDataLst>
              <p:custData r:id="rId8"/>
            </p:custDataLst>
          </p:nvPr>
        </p:nvPicPr>
        <p:blipFill>
          <a:blip r:embed="rId15" cstate="print">
            <a:extLst>
              <a:ext uri="{28A0092B-C50C-407E-A947-70E740481C1C}">
                <a14:useLocalDpi xmlns:a14="http://schemas.microsoft.com/office/drawing/2010/main" val="0"/>
              </a:ext>
            </a:extLst>
          </a:blip>
          <a:srcRect/>
          <a:stretch>
            <a:fillRect/>
          </a:stretch>
        </p:blipFill>
        <p:spPr bwMode="auto">
          <a:xfrm>
            <a:off x="11753406" y="1855924"/>
            <a:ext cx="251900" cy="188925"/>
          </a:xfrm>
          <a:prstGeom prst="rect">
            <a:avLst/>
          </a:prstGeom>
          <a:noFill/>
          <a:extLst>
            <a:ext uri="{909E8E84-426E-40DD-AFC4-6F175D3DCCD1}">
              <a14:hiddenFill xmlns:a14="http://schemas.microsoft.com/office/drawing/2010/main">
                <a:solidFill>
                  <a:srgbClr val="FFFFFF"/>
                </a:solidFill>
              </a14:hiddenFill>
            </a:ext>
          </a:extLst>
        </p:spPr>
      </p:pic>
      <p:grpSp>
        <p:nvGrpSpPr>
          <p:cNvPr id="22" name="Group 21"/>
          <p:cNvGrpSpPr/>
          <p:nvPr userDrawn="1"/>
        </p:nvGrpSpPr>
        <p:grpSpPr>
          <a:xfrm>
            <a:off x="108799" y="2088691"/>
            <a:ext cx="1863817" cy="2656129"/>
            <a:chOff x="81598" y="2088689"/>
            <a:chExt cx="1397863" cy="2656129"/>
          </a:xfrm>
        </p:grpSpPr>
        <p:sp>
          <p:nvSpPr>
            <p:cNvPr id="25" name="Rectangle 24"/>
            <p:cNvSpPr/>
            <p:nvPr/>
          </p:nvSpPr>
          <p:spPr>
            <a:xfrm>
              <a:off x="90750" y="2098737"/>
              <a:ext cx="1388711" cy="2646081"/>
            </a:xfrm>
            <a:prstGeom prst="rect">
              <a:avLst/>
            </a:prstGeom>
            <a:solidFill>
              <a:sysClr val="window" lastClr="FFFFFF"/>
            </a:solidFill>
            <a:ln w="12700" cap="flat" cmpd="sng" algn="ctr">
              <a:noFill/>
              <a:prstDash val="solid"/>
            </a:ln>
            <a:effectLst/>
          </p:spPr>
          <p:txBody>
            <a:bodyPr rot="0" spcFirstLastPara="0" vertOverflow="overflow" horzOverflow="overflow" vert="horz" wrap="square" lIns="45720" tIns="45720" rIns="91440" bIns="45720" numCol="1" spcCol="0" rtlCol="0" fromWordArt="0" anchor="t" anchorCtr="0" forceAA="0" compatLnSpc="1">
              <a:prstTxWarp prst="textNoShape">
                <a:avLst/>
              </a:prstTxWarp>
              <a:noAutofit/>
            </a:bodyPr>
            <a:lstStyle/>
            <a:p>
              <a:pPr>
                <a:spcAft>
                  <a:spcPts val="300"/>
                </a:spcAft>
              </a:pPr>
              <a:r>
                <a:rPr lang="en-US" sz="1200" kern="0">
                  <a:solidFill>
                    <a:srgbClr val="0070C0"/>
                  </a:solidFill>
                  <a:latin typeface="Segoe UI"/>
                </a:rPr>
                <a:t>Libraries</a:t>
              </a:r>
            </a:p>
            <a:p>
              <a:pPr>
                <a:spcAft>
                  <a:spcPts val="300"/>
                </a:spcAft>
              </a:pPr>
              <a:r>
                <a:rPr lang="en-US" sz="1100" kern="0">
                  <a:solidFill>
                    <a:prstClr val="black"/>
                  </a:solidFill>
                  <a:latin typeface="Segoe UI"/>
                </a:rPr>
                <a:t>Site Pages</a:t>
              </a:r>
            </a:p>
            <a:p>
              <a:pPr>
                <a:spcAft>
                  <a:spcPts val="300"/>
                </a:spcAft>
              </a:pPr>
              <a:r>
                <a:rPr lang="en-US" sz="1100" kern="0">
                  <a:solidFill>
                    <a:prstClr val="black"/>
                  </a:solidFill>
                  <a:latin typeface="Segoe UI"/>
                </a:rPr>
                <a:t>Shared Documents</a:t>
              </a:r>
            </a:p>
            <a:p>
              <a:pPr>
                <a:spcAft>
                  <a:spcPts val="300"/>
                </a:spcAft>
              </a:pPr>
              <a:r>
                <a:rPr lang="en-US" sz="1100" kern="0">
                  <a:solidFill>
                    <a:prstClr val="black"/>
                  </a:solidFill>
                  <a:latin typeface="Segoe UI"/>
                </a:rPr>
                <a:t>Drop Off Library</a:t>
              </a:r>
            </a:p>
            <a:p>
              <a:pPr>
                <a:spcAft>
                  <a:spcPts val="300"/>
                </a:spcAft>
              </a:pPr>
              <a:r>
                <a:rPr lang="en-US" sz="1100" kern="0">
                  <a:solidFill>
                    <a:prstClr val="black"/>
                  </a:solidFill>
                  <a:latin typeface="Segoe UI"/>
                </a:rPr>
                <a:t>Custom library</a:t>
              </a:r>
              <a:endParaRPr lang="en-US" sz="1050" kern="0">
                <a:solidFill>
                  <a:prstClr val="black"/>
                </a:solidFill>
                <a:latin typeface="Segoe UI"/>
              </a:endParaRPr>
            </a:p>
          </p:txBody>
        </p:sp>
        <p:cxnSp>
          <p:nvCxnSpPr>
            <p:cNvPr id="26" name="Straight Connector 25"/>
            <p:cNvCxnSpPr/>
            <p:nvPr/>
          </p:nvCxnSpPr>
          <p:spPr>
            <a:xfrm>
              <a:off x="1479461" y="2088689"/>
              <a:ext cx="0" cy="2656129"/>
            </a:xfrm>
            <a:prstGeom prst="line">
              <a:avLst/>
            </a:prstGeom>
            <a:ln w="3175">
              <a:solidFill>
                <a:schemeClr val="bg1">
                  <a:lumMod val="75000"/>
                </a:schemeClr>
              </a:solidFill>
            </a:ln>
          </p:spPr>
          <p:style>
            <a:lnRef idx="1">
              <a:schemeClr val="dk1"/>
            </a:lnRef>
            <a:fillRef idx="0">
              <a:schemeClr val="dk1"/>
            </a:fillRef>
            <a:effectRef idx="0">
              <a:schemeClr val="dk1"/>
            </a:effectRef>
            <a:fontRef idx="minor">
              <a:schemeClr val="tx1"/>
            </a:fontRef>
          </p:style>
        </p:cxnSp>
        <p:cxnSp>
          <p:nvCxnSpPr>
            <p:cNvPr id="27" name="Straight Connector 26"/>
            <p:cNvCxnSpPr/>
            <p:nvPr/>
          </p:nvCxnSpPr>
          <p:spPr>
            <a:xfrm>
              <a:off x="81598" y="4744818"/>
              <a:ext cx="1397863" cy="0"/>
            </a:xfrm>
            <a:prstGeom prst="line">
              <a:avLst/>
            </a:prstGeom>
            <a:ln w="3175">
              <a:solidFill>
                <a:schemeClr val="bg1">
                  <a:lumMod val="75000"/>
                </a:schemeClr>
              </a:solidFill>
            </a:ln>
          </p:spPr>
          <p:style>
            <a:lnRef idx="1">
              <a:schemeClr val="dk1"/>
            </a:lnRef>
            <a:fillRef idx="0">
              <a:schemeClr val="dk1"/>
            </a:fillRef>
            <a:effectRef idx="0">
              <a:schemeClr val="dk1"/>
            </a:effectRef>
            <a:fontRef idx="minor">
              <a:schemeClr val="tx1"/>
            </a:fontRef>
          </p:style>
        </p:cxnSp>
      </p:grpSp>
      <p:sp>
        <p:nvSpPr>
          <p:cNvPr id="23" name="Label"/>
          <p:cNvSpPr txBox="1"/>
          <p:nvPr userDrawn="1">
            <p:custDataLst>
              <p:custData r:id="rId9"/>
            </p:custDataLst>
          </p:nvPr>
        </p:nvSpPr>
        <p:spPr>
          <a:xfrm>
            <a:off x="101600" y="1812083"/>
            <a:ext cx="1416713" cy="276606"/>
          </a:xfrm>
          <a:prstGeom prst="rect">
            <a:avLst/>
          </a:prstGeom>
          <a:solidFill>
            <a:schemeClr val="accent1">
              <a:lumMod val="20000"/>
              <a:lumOff val="80000"/>
            </a:schemeClr>
          </a:solidFill>
          <a:ln w="3175">
            <a:solidFill>
              <a:schemeClr val="bg1">
                <a:lumMod val="50000"/>
              </a:schemeClr>
            </a:solidFill>
          </a:ln>
        </p:spPr>
        <p:txBody>
          <a:bodyPr wrap="none" lIns="91440" tIns="18288" rIns="91440" bIns="27432" rtlCol="0" anchor="ctr" anchorCtr="0">
            <a:noAutofit/>
          </a:bodyPr>
          <a:lstStyle/>
          <a:p>
            <a:r>
              <a:rPr lang="en-US" sz="1200">
                <a:solidFill>
                  <a:prstClr val="black"/>
                </a:solidFill>
                <a:latin typeface="Segoe UI" pitchFamily="34" charset="0"/>
                <a:ea typeface="Segoe UI" pitchFamily="34" charset="0"/>
                <a:cs typeface="Segoe UI" pitchFamily="34" charset="0"/>
              </a:rPr>
              <a:t>Current Page</a:t>
            </a:r>
          </a:p>
        </p:txBody>
      </p:sp>
      <p:sp>
        <p:nvSpPr>
          <p:cNvPr id="24" name="Label"/>
          <p:cNvSpPr txBox="1"/>
          <p:nvPr userDrawn="1">
            <p:custDataLst>
              <p:custData r:id="rId10"/>
            </p:custDataLst>
          </p:nvPr>
        </p:nvSpPr>
        <p:spPr>
          <a:xfrm>
            <a:off x="1523864" y="1834970"/>
            <a:ext cx="1652292" cy="230832"/>
          </a:xfrm>
          <a:prstGeom prst="rect">
            <a:avLst/>
          </a:prstGeom>
          <a:noFill/>
          <a:ln w="3175">
            <a:noFill/>
          </a:ln>
        </p:spPr>
        <p:txBody>
          <a:bodyPr wrap="none" lIns="91440" tIns="18288" rIns="91440" bIns="27432" rtlCol="0" anchor="ctr" anchorCtr="0">
            <a:spAutoFit/>
          </a:bodyPr>
          <a:lstStyle/>
          <a:p>
            <a:r>
              <a:rPr lang="en-US" sz="1200">
                <a:solidFill>
                  <a:prstClr val="black"/>
                </a:solidFill>
                <a:latin typeface="Segoe UI" pitchFamily="34" charset="0"/>
                <a:ea typeface="Segoe UI" pitchFamily="34" charset="0"/>
                <a:cs typeface="Segoe UI" pitchFamily="34" charset="0"/>
              </a:rPr>
              <a:t>Page One    Page Two</a:t>
            </a:r>
          </a:p>
        </p:txBody>
      </p:sp>
    </p:spTree>
    <p:extLst>
      <p:ext uri="{BB962C8B-B14F-4D97-AF65-F5344CB8AC3E}">
        <p14:creationId xmlns:p14="http://schemas.microsoft.com/office/powerpoint/2010/main" val="555523730"/>
      </p:ext>
    </p:extLst>
  </p:cSld>
  <p:clrMapOvr>
    <a:masterClrMapping/>
  </p:clrMapOvr>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Default">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7298207"/>
      </p:ext>
    </p:extLst>
  </p:cSld>
  <p:clrMapOvr>
    <a:masterClrMapping/>
  </p:clrMapOvr>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Default">
    <p:spTree>
      <p:nvGrpSpPr>
        <p:cNvPr id="1" name=""/>
        <p:cNvGrpSpPr/>
        <p:nvPr/>
      </p:nvGrpSpPr>
      <p:grpSpPr>
        <a:xfrm>
          <a:off x="0" y="0"/>
          <a:ext cx="0" cy="0"/>
          <a:chOff x="0" y="0"/>
          <a:chExt cx="0" cy="0"/>
        </a:xfrm>
      </p:grpSpPr>
      <p:sp>
        <p:nvSpPr>
          <p:cNvPr id="2" name="Rectangle 1"/>
          <p:cNvSpPr/>
          <p:nvPr userDrawn="1"/>
        </p:nvSpPr>
        <p:spPr>
          <a:xfrm>
            <a:off x="507999" y="0"/>
            <a:ext cx="3657601" cy="6858000"/>
          </a:xfrm>
          <a:prstGeom prst="rect">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endParaRPr>
          </a:p>
        </p:txBody>
      </p:sp>
      <p:sp>
        <p:nvSpPr>
          <p:cNvPr id="3" name="Rectangle 2"/>
          <p:cNvSpPr/>
          <p:nvPr userDrawn="1"/>
        </p:nvSpPr>
        <p:spPr>
          <a:xfrm>
            <a:off x="8132063" y="435431"/>
            <a:ext cx="3657601" cy="6281057"/>
          </a:xfrm>
          <a:prstGeom prst="rect">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endParaRPr>
          </a:p>
        </p:txBody>
      </p:sp>
      <p:sp>
        <p:nvSpPr>
          <p:cNvPr id="4" name="Rectangle 3"/>
          <p:cNvSpPr/>
          <p:nvPr userDrawn="1"/>
        </p:nvSpPr>
        <p:spPr>
          <a:xfrm rot="16200000">
            <a:off x="6197602" y="2743201"/>
            <a:ext cx="1219199" cy="9144000"/>
          </a:xfrm>
          <a:prstGeom prst="rect">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endParaRPr>
          </a:p>
        </p:txBody>
      </p:sp>
    </p:spTree>
    <p:extLst>
      <p:ext uri="{BB962C8B-B14F-4D97-AF65-F5344CB8AC3E}">
        <p14:creationId xmlns:p14="http://schemas.microsoft.com/office/powerpoint/2010/main" val="895579456"/>
      </p:ext>
    </p:extLst>
  </p:cSld>
  <p:clrMapOvr>
    <a:masterClrMapping/>
  </p:clrMapOvr>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87892292"/>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747D4E5C-7197-4F05-A581-991B008A05A1}" type="datetimeFigureOut">
              <a:rPr lang="en-US" smtClean="0"/>
              <a:t>1/16/2014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DE06418-8752-4206-BE2B-233183A6C050}" type="slidenum">
              <a:rPr lang="en-US" smtClean="0"/>
              <a:t>‹#›</a:t>
            </a:fld>
            <a:endParaRPr lang="en-US"/>
          </a:p>
        </p:txBody>
      </p:sp>
    </p:spTree>
    <p:extLst>
      <p:ext uri="{BB962C8B-B14F-4D97-AF65-F5344CB8AC3E}">
        <p14:creationId xmlns:p14="http://schemas.microsoft.com/office/powerpoint/2010/main" val="19696838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747D4E5C-7197-4F05-A581-991B008A05A1}" type="datetimeFigureOut">
              <a:rPr lang="en-US" smtClean="0"/>
              <a:t>1/16/2014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DE06418-8752-4206-BE2B-233183A6C050}" type="slidenum">
              <a:rPr lang="en-US" smtClean="0"/>
              <a:t>‹#›</a:t>
            </a:fld>
            <a:endParaRPr lang="en-US"/>
          </a:p>
        </p:txBody>
      </p:sp>
    </p:spTree>
    <p:extLst>
      <p:ext uri="{BB962C8B-B14F-4D97-AF65-F5344CB8AC3E}">
        <p14:creationId xmlns:p14="http://schemas.microsoft.com/office/powerpoint/2010/main" val="23898335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747D4E5C-7197-4F05-A581-991B008A05A1}" type="datetimeFigureOut">
              <a:rPr lang="en-US" smtClean="0"/>
              <a:t>1/16/2014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DE06418-8752-4206-BE2B-233183A6C050}" type="slidenum">
              <a:rPr lang="en-US" smtClean="0"/>
              <a:t>‹#›</a:t>
            </a:fld>
            <a:endParaRPr lang="en-US"/>
          </a:p>
        </p:txBody>
      </p:sp>
    </p:spTree>
    <p:extLst>
      <p:ext uri="{BB962C8B-B14F-4D97-AF65-F5344CB8AC3E}">
        <p14:creationId xmlns:p14="http://schemas.microsoft.com/office/powerpoint/2010/main" val="28932588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47D4E5C-7197-4F05-A581-991B008A05A1}" type="datetimeFigureOut">
              <a:rPr lang="en-US" smtClean="0"/>
              <a:t>1/16/2014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DE06418-8752-4206-BE2B-233183A6C050}" type="slidenum">
              <a:rPr lang="en-US" smtClean="0"/>
              <a:t>‹#›</a:t>
            </a:fld>
            <a:endParaRPr lang="en-US"/>
          </a:p>
        </p:txBody>
      </p:sp>
    </p:spTree>
    <p:extLst>
      <p:ext uri="{BB962C8B-B14F-4D97-AF65-F5344CB8AC3E}">
        <p14:creationId xmlns:p14="http://schemas.microsoft.com/office/powerpoint/2010/main" val="38387427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47D4E5C-7197-4F05-A581-991B008A05A1}" type="datetimeFigureOut">
              <a:rPr lang="en-US" smtClean="0"/>
              <a:t>1/16/2014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DE06418-8752-4206-BE2B-233183A6C050}" type="slidenum">
              <a:rPr lang="en-US" smtClean="0"/>
              <a:t>‹#›</a:t>
            </a:fld>
            <a:endParaRPr lang="en-US"/>
          </a:p>
        </p:txBody>
      </p:sp>
    </p:spTree>
    <p:extLst>
      <p:ext uri="{BB962C8B-B14F-4D97-AF65-F5344CB8AC3E}">
        <p14:creationId xmlns:p14="http://schemas.microsoft.com/office/powerpoint/2010/main" val="954992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47D4E5C-7197-4F05-A581-991B008A05A1}" type="datetimeFigureOut">
              <a:rPr lang="en-US" smtClean="0"/>
              <a:t>1/16/2014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DE06418-8752-4206-BE2B-233183A6C050}" type="slidenum">
              <a:rPr lang="en-US" smtClean="0"/>
              <a:t>‹#›</a:t>
            </a:fld>
            <a:endParaRPr lang="en-US"/>
          </a:p>
        </p:txBody>
      </p:sp>
    </p:spTree>
    <p:extLst>
      <p:ext uri="{BB962C8B-B14F-4D97-AF65-F5344CB8AC3E}">
        <p14:creationId xmlns:p14="http://schemas.microsoft.com/office/powerpoint/2010/main" val="42847929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6.xml"/><Relationship Id="rId7" Type="http://schemas.openxmlformats.org/officeDocument/2006/relationships/slideLayout" Target="../slideLayouts/slideLayout20.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5" Type="http://schemas.openxmlformats.org/officeDocument/2006/relationships/slideLayout" Target="../slideLayouts/slideLayout18.xml"/><Relationship Id="rId4" Type="http://schemas.openxmlformats.org/officeDocument/2006/relationships/slideLayout" Target="../slideLayouts/slideLayout17.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23.xml"/><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theme" Target="../theme/theme3.xml"/><Relationship Id="rId5" Type="http://schemas.openxmlformats.org/officeDocument/2006/relationships/slideLayout" Target="../slideLayouts/slideLayout25.xml"/><Relationship Id="rId4" Type="http://schemas.openxmlformats.org/officeDocument/2006/relationships/slideLayout" Target="../slideLayouts/slideLayout24.xml"/></Relationships>
</file>

<file path=ppt/slideMasters/_rels/slideMaster4.xml.rels><?xml version="1.0" encoding="UTF-8" standalone="yes"?>
<Relationships xmlns="http://schemas.openxmlformats.org/package/2006/relationships"><Relationship Id="rId8" Type="http://schemas.openxmlformats.org/officeDocument/2006/relationships/theme" Target="../theme/theme4.xml"/><Relationship Id="rId3" Type="http://schemas.openxmlformats.org/officeDocument/2006/relationships/slideLayout" Target="../slideLayouts/slideLayout28.xml"/><Relationship Id="rId7" Type="http://schemas.openxmlformats.org/officeDocument/2006/relationships/slideLayout" Target="../slideLayouts/slideLayout32.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slideLayout" Target="../slideLayouts/slideLayout31.xml"/><Relationship Id="rId5" Type="http://schemas.openxmlformats.org/officeDocument/2006/relationships/slideLayout" Target="../slideLayouts/slideLayout30.xml"/><Relationship Id="rId4" Type="http://schemas.openxmlformats.org/officeDocument/2006/relationships/slideLayout" Target="../slideLayouts/slideLayout29.xml"/></Relationships>
</file>

<file path=ppt/slideMasters/_rels/slideMaster5.xml.rels><?xml version="1.0" encoding="UTF-8" standalone="yes"?>
<Relationships xmlns="http://schemas.openxmlformats.org/package/2006/relationships"><Relationship Id="rId8" Type="http://schemas.openxmlformats.org/officeDocument/2006/relationships/customXml" Target="../../customXml/item13.xml"/><Relationship Id="rId13" Type="http://schemas.openxmlformats.org/officeDocument/2006/relationships/customXml" Target="../../customXml/item18.xml"/><Relationship Id="rId18" Type="http://schemas.openxmlformats.org/officeDocument/2006/relationships/image" Target="../media/image15.png"/><Relationship Id="rId3" Type="http://schemas.openxmlformats.org/officeDocument/2006/relationships/slideLayout" Target="../slideLayouts/slideLayout35.xml"/><Relationship Id="rId7" Type="http://schemas.openxmlformats.org/officeDocument/2006/relationships/customXml" Target="../../customXml/item12.xml"/><Relationship Id="rId12" Type="http://schemas.openxmlformats.org/officeDocument/2006/relationships/customXml" Target="../../customXml/item17.xml"/><Relationship Id="rId17" Type="http://schemas.openxmlformats.org/officeDocument/2006/relationships/image" Target="../media/image14.png"/><Relationship Id="rId2" Type="http://schemas.openxmlformats.org/officeDocument/2006/relationships/slideLayout" Target="../slideLayouts/slideLayout34.xml"/><Relationship Id="rId16" Type="http://schemas.openxmlformats.org/officeDocument/2006/relationships/image" Target="../media/image13.png"/><Relationship Id="rId20" Type="http://schemas.openxmlformats.org/officeDocument/2006/relationships/image" Target="../media/image17.png"/><Relationship Id="rId1" Type="http://schemas.openxmlformats.org/officeDocument/2006/relationships/slideLayout" Target="../slideLayouts/slideLayout33.xml"/><Relationship Id="rId6" Type="http://schemas.openxmlformats.org/officeDocument/2006/relationships/customXml" Target="../../customXml/item11.xml"/><Relationship Id="rId11" Type="http://schemas.openxmlformats.org/officeDocument/2006/relationships/customXml" Target="../../customXml/item16.xml"/><Relationship Id="rId5" Type="http://schemas.openxmlformats.org/officeDocument/2006/relationships/theme" Target="../theme/theme5.xml"/><Relationship Id="rId15" Type="http://schemas.openxmlformats.org/officeDocument/2006/relationships/image" Target="../media/image12.png"/><Relationship Id="rId10" Type="http://schemas.openxmlformats.org/officeDocument/2006/relationships/customXml" Target="../../customXml/item15.xml"/><Relationship Id="rId19" Type="http://schemas.openxmlformats.org/officeDocument/2006/relationships/image" Target="../media/image16.png"/><Relationship Id="rId4" Type="http://schemas.openxmlformats.org/officeDocument/2006/relationships/slideLayout" Target="../slideLayouts/slideLayout36.xml"/><Relationship Id="rId9" Type="http://schemas.openxmlformats.org/officeDocument/2006/relationships/customXml" Target="../../customXml/item14.xml"/><Relationship Id="rId14" Type="http://schemas.openxmlformats.org/officeDocument/2006/relationships/image" Target="../media/image11.png"/></Relationships>
</file>

<file path=ppt/slideMasters/_rels/slideMaster6.xml.rels><?xml version="1.0" encoding="UTF-8" standalone="yes"?>
<Relationships xmlns="http://schemas.openxmlformats.org/package/2006/relationships"><Relationship Id="rId3" Type="http://schemas.openxmlformats.org/officeDocument/2006/relationships/theme" Target="../theme/theme6.xml"/><Relationship Id="rId7" Type="http://schemas.microsoft.com/office/2007/relationships/hdphoto" Target="../media/hdphoto2.wdp"/><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Masters/_rels/slideMaster7.xml.rels><?xml version="1.0" encoding="UTF-8" standalone="yes"?>
<Relationships xmlns="http://schemas.openxmlformats.org/package/2006/relationships"><Relationship Id="rId2" Type="http://schemas.openxmlformats.org/officeDocument/2006/relationships/theme" Target="../theme/theme7.xml"/><Relationship Id="rId1" Type="http://schemas.openxmlformats.org/officeDocument/2006/relationships/slideLayout" Target="../slideLayouts/slideLayout3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47D4E5C-7197-4F05-A581-991B008A05A1}" type="datetimeFigureOut">
              <a:rPr lang="en-US" smtClean="0"/>
              <a:t>1/16/2014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DE06418-8752-4206-BE2B-233183A6C050}" type="slidenum">
              <a:rPr lang="en-US" smtClean="0"/>
              <a:t>‹#›</a:t>
            </a:fld>
            <a:endParaRPr lang="en-US"/>
          </a:p>
        </p:txBody>
      </p:sp>
    </p:spTree>
    <p:extLst>
      <p:ext uri="{BB962C8B-B14F-4D97-AF65-F5344CB8AC3E}">
        <p14:creationId xmlns:p14="http://schemas.microsoft.com/office/powerpoint/2010/main" val="186588993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4" name="Text Placeholder 3"/>
          <p:cNvSpPr>
            <a:spLocks noGrp="1"/>
          </p:cNvSpPr>
          <p:nvPr>
            <p:ph type="body" idx="1"/>
          </p:nvPr>
        </p:nvSpPr>
        <p:spPr>
          <a:xfrm>
            <a:off x="520836" y="1447801"/>
            <a:ext cx="11155093" cy="2055947"/>
          </a:xfrm>
          <a:prstGeom prst="rect">
            <a:avLst/>
          </a:prstGeom>
        </p:spPr>
        <p:txBody>
          <a:bodyPr vert="horz"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83452810"/>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gradFill>
            <a:gsLst>
              <a:gs pos="1250">
                <a:schemeClr val="tx1"/>
              </a:gs>
              <a:gs pos="100000">
                <a:schemeClr val="tx1"/>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tx1"/>
              </a:gs>
              <a:gs pos="100000">
                <a:schemeClr val="tx1"/>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tx1"/>
              </a:gs>
              <a:gs pos="100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520836" y="1447801"/>
            <a:ext cx="11155093" cy="2055947"/>
          </a:xfrm>
          <a:prstGeom prst="rect">
            <a:avLst/>
          </a:prstGeom>
        </p:spPr>
        <p:txBody>
          <a:bodyPr vert="horz"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907667620"/>
      </p:ext>
    </p:extLst>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Lst>
  <p:transition>
    <p:fade/>
  </p:transition>
  <p:timing>
    <p:tnLst>
      <p:par>
        <p:cTn id="1" dur="indefinite" restart="never" nodeType="tmRoot"/>
      </p:par>
    </p:tnLst>
  </p:timing>
  <p:hf sldNum="0"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gradFill>
            <a:gsLst>
              <a:gs pos="1250">
                <a:schemeClr val="tx1"/>
              </a:gs>
              <a:gs pos="100000">
                <a:schemeClr val="tx1"/>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tx1"/>
              </a:gs>
              <a:gs pos="100000">
                <a:schemeClr val="tx1"/>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tx1"/>
              </a:gs>
              <a:gs pos="100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4" name="Text Placeholder 3"/>
          <p:cNvSpPr>
            <a:spLocks noGrp="1"/>
          </p:cNvSpPr>
          <p:nvPr>
            <p:ph type="body" idx="1"/>
          </p:nvPr>
        </p:nvSpPr>
        <p:spPr>
          <a:xfrm>
            <a:off x="520836" y="1447801"/>
            <a:ext cx="11155093" cy="2055947"/>
          </a:xfrm>
          <a:prstGeom prst="rect">
            <a:avLst/>
          </a:prstGeom>
        </p:spPr>
        <p:txBody>
          <a:bodyPr vert="horz"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426320461"/>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gradFill>
            <a:gsLst>
              <a:gs pos="1250">
                <a:schemeClr val="tx1"/>
              </a:gs>
              <a:gs pos="100000">
                <a:schemeClr val="tx1"/>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tx1"/>
              </a:gs>
              <a:gs pos="100000">
                <a:schemeClr val="tx1"/>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tx1"/>
              </a:gs>
              <a:gs pos="100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rgbClr val="FFFFFF"/>
      </p:bgRef>
    </p:bg>
    <p:spTree>
      <p:nvGrpSpPr>
        <p:cNvPr id="1" name=""/>
        <p:cNvGrpSpPr/>
        <p:nvPr/>
      </p:nvGrpSpPr>
      <p:grpSpPr>
        <a:xfrm>
          <a:off x="0" y="0"/>
          <a:ext cx="0" cy="0"/>
          <a:chOff x="0" y="0"/>
          <a:chExt cx="0" cy="0"/>
        </a:xfrm>
      </p:grpSpPr>
      <p:grpSp>
        <p:nvGrpSpPr>
          <p:cNvPr id="24" name="Group 23"/>
          <p:cNvGrpSpPr/>
          <p:nvPr>
            <p:custDataLst>
              <p:custData r:id="rId6"/>
            </p:custDataLst>
          </p:nvPr>
        </p:nvGrpSpPr>
        <p:grpSpPr>
          <a:xfrm>
            <a:off x="1" y="0"/>
            <a:ext cx="12192000" cy="6858000"/>
            <a:chOff x="0" y="0"/>
            <a:chExt cx="9144000" cy="6858000"/>
          </a:xfrm>
        </p:grpSpPr>
        <p:sp>
          <p:nvSpPr>
            <p:cNvPr id="25" name="Rectangle 24"/>
            <p:cNvSpPr/>
            <p:nvPr/>
          </p:nvSpPr>
          <p:spPr>
            <a:xfrm>
              <a:off x="0" y="0"/>
              <a:ext cx="9144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a:solidFill>
                  <a:prstClr val="white"/>
                </a:solidFill>
                <a:latin typeface="Segoe UI"/>
              </a:endParaRPr>
            </a:p>
          </p:txBody>
        </p:sp>
        <p:sp>
          <p:nvSpPr>
            <p:cNvPr id="27" name="UrlBar"/>
            <p:cNvSpPr/>
            <p:nvPr/>
          </p:nvSpPr>
          <p:spPr>
            <a:xfrm>
              <a:off x="923925" y="286384"/>
              <a:ext cx="5095875" cy="2714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endParaRPr lang="en-US" sz="1200" kern="0">
                <a:solidFill>
                  <a:prstClr val="black">
                    <a:lumMod val="75000"/>
                    <a:lumOff val="25000"/>
                  </a:prstClr>
                </a:solidFill>
                <a:latin typeface="Segoe UI"/>
              </a:endParaRPr>
            </a:p>
          </p:txBody>
        </p:sp>
        <p:grpSp>
          <p:nvGrpSpPr>
            <p:cNvPr id="28" name="Group 27"/>
            <p:cNvGrpSpPr/>
            <p:nvPr/>
          </p:nvGrpSpPr>
          <p:grpSpPr>
            <a:xfrm>
              <a:off x="46086" y="228600"/>
              <a:ext cx="451802" cy="398774"/>
              <a:chOff x="36561" y="163964"/>
              <a:chExt cx="451802" cy="398774"/>
            </a:xfrm>
          </p:grpSpPr>
          <p:sp>
            <p:nvSpPr>
              <p:cNvPr id="44" name="Oval 43"/>
              <p:cNvSpPr/>
              <p:nvPr/>
            </p:nvSpPr>
            <p:spPr>
              <a:xfrm>
                <a:off x="36561" y="163964"/>
                <a:ext cx="451802" cy="398774"/>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45" name="Left Arrow 44"/>
              <p:cNvSpPr/>
              <p:nvPr/>
            </p:nvSpPr>
            <p:spPr>
              <a:xfrm>
                <a:off x="82989" y="235748"/>
                <a:ext cx="314999" cy="263309"/>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29" name="Group 28"/>
            <p:cNvGrpSpPr/>
            <p:nvPr/>
          </p:nvGrpSpPr>
          <p:grpSpPr>
            <a:xfrm>
              <a:off x="533400" y="286384"/>
              <a:ext cx="320040" cy="316520"/>
              <a:chOff x="523875" y="221748"/>
              <a:chExt cx="320040" cy="316520"/>
            </a:xfrm>
          </p:grpSpPr>
          <p:sp>
            <p:nvSpPr>
              <p:cNvPr id="42" name="Oval 41"/>
              <p:cNvSpPr/>
              <p:nvPr/>
            </p:nvSpPr>
            <p:spPr>
              <a:xfrm>
                <a:off x="523875"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43" name="Right Arrow 42"/>
              <p:cNvSpPr/>
              <p:nvPr/>
            </p:nvSpPr>
            <p:spPr>
              <a:xfrm>
                <a:off x="560978"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30" name="Minimize - Maximize - Close"/>
            <p:cNvGrpSpPr/>
            <p:nvPr/>
          </p:nvGrpSpPr>
          <p:grpSpPr>
            <a:xfrm>
              <a:off x="8632311" y="92599"/>
              <a:ext cx="384527" cy="78032"/>
              <a:chOff x="9347642" y="131588"/>
              <a:chExt cx="384527" cy="78032"/>
            </a:xfrm>
          </p:grpSpPr>
          <p:cxnSp>
            <p:nvCxnSpPr>
              <p:cNvPr id="37" name="Line"/>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38" name="Line"/>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39" name="Line"/>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a:solidFill>
                    <a:prstClr val="white"/>
                  </a:solidFill>
                </a:endParaRPr>
              </a:p>
            </p:txBody>
          </p:sp>
          <p:sp>
            <p:nvSpPr>
              <p:cNvPr id="40" name="Line"/>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a:solidFill>
                    <a:prstClr val="white"/>
                  </a:solidFill>
                </a:endParaRPr>
              </a:p>
            </p:txBody>
          </p:sp>
          <p:sp>
            <p:nvSpPr>
              <p:cNvPr id="41" name="Line"/>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a:solidFill>
                    <a:prstClr val="white"/>
                  </a:solidFill>
                </a:endParaRPr>
              </a:p>
            </p:txBody>
          </p:sp>
        </p:grpSp>
        <p:sp>
          <p:nvSpPr>
            <p:cNvPr id="31" name="Rectangle 30"/>
            <p:cNvSpPr/>
            <p:nvPr/>
          </p:nvSpPr>
          <p:spPr>
            <a:xfrm>
              <a:off x="76200" y="685159"/>
              <a:ext cx="89916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a:solidFill>
                  <a:prstClr val="white"/>
                </a:solidFill>
                <a:latin typeface="Segoe UI"/>
              </a:endParaRPr>
            </a:p>
          </p:txBody>
        </p:sp>
      </p:grpSp>
      <p:pic>
        <p:nvPicPr>
          <p:cNvPr id="23" name="Picture 2" descr="C:\Users\t-dantay\Documents\WPIcons\appbar.feature.search.rest.png"/>
          <p:cNvPicPr>
            <a:picLocks noChangeAspect="1" noChangeArrowheads="1"/>
          </p:cNvPicPr>
          <p:nvPr>
            <p:custDataLst>
              <p:custData r:id="rId7"/>
            </p:custDataLst>
          </p:nvPr>
        </p:nvPicPr>
        <p:blipFill>
          <a:blip r:embed="rId14">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604000" y="228600"/>
            <a:ext cx="516128" cy="387096"/>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 descr="C:\Users\t-dantay\Documents\WPIcons\appbar.transport.play.rest.png"/>
          <p:cNvPicPr>
            <a:picLocks noChangeAspect="1" noChangeArrowheads="1"/>
          </p:cNvPicPr>
          <p:nvPr>
            <p:custDataLst>
              <p:custData r:id="rId8"/>
            </p:custDataLst>
          </p:nvPr>
        </p:nvPicPr>
        <p:blipFill>
          <a:blip r:embed="rId15">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5400000">
            <a:off x="7052564" y="262636"/>
            <a:ext cx="252984" cy="337312"/>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2" descr="C:\Users\t-dantay\Documents\WPIcons\appbar.cancel.rest.png"/>
          <p:cNvPicPr>
            <a:picLocks noChangeAspect="1" noChangeArrowheads="1"/>
          </p:cNvPicPr>
          <p:nvPr>
            <p:custDataLst>
              <p:custData r:id="rId9"/>
            </p:custDataLst>
          </p:nvPr>
        </p:nvPicPr>
        <p:blipFill>
          <a:blip r:embed="rId16">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611872" y="262128"/>
            <a:ext cx="414528" cy="310896"/>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2" descr="C:\Users\t-dantay\Documents\First24\arrowrepeat1.png"/>
          <p:cNvPicPr>
            <a:picLocks noChangeAspect="1" noChangeArrowheads="1"/>
          </p:cNvPicPr>
          <p:nvPr>
            <p:custDataLst>
              <p:custData r:id="rId10"/>
            </p:custDataLst>
          </p:nvPr>
        </p:nvPicPr>
        <p:blipFill>
          <a:blip r:embed="rId17"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335296" y="325969"/>
            <a:ext cx="276577" cy="207433"/>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2" descr="C:\Users\t-dantay\Documents\Placeholders\home.png"/>
          <p:cNvPicPr>
            <a:picLocks noChangeAspect="1" noChangeArrowheads="1"/>
          </p:cNvPicPr>
          <p:nvPr>
            <p:custDataLst>
              <p:custData r:id="rId11"/>
            </p:custDataLst>
          </p:nvPr>
        </p:nvPicPr>
        <p:blipFill>
          <a:blip r:embed="rId18" cstate="print">
            <a:extLst>
              <a:ext uri="{28A0092B-C50C-407E-A947-70E740481C1C}">
                <a14:useLocalDpi xmlns:a14="http://schemas.microsoft.com/office/drawing/2010/main" val="0"/>
              </a:ext>
            </a:extLst>
          </a:blip>
          <a:srcRect/>
          <a:stretch>
            <a:fillRect/>
          </a:stretch>
        </p:blipFill>
        <p:spPr bwMode="auto">
          <a:xfrm>
            <a:off x="10871201" y="304800"/>
            <a:ext cx="304800" cy="225028"/>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2" descr="C:\Users\t-dantay\Documents\Placeholders\star.png"/>
          <p:cNvPicPr>
            <a:picLocks noChangeAspect="1" noChangeArrowheads="1"/>
          </p:cNvPicPr>
          <p:nvPr>
            <p:custDataLst>
              <p:custData r:id="rId12"/>
            </p:custDataLst>
          </p:nvPr>
        </p:nvPicPr>
        <p:blipFill>
          <a:blip r:embed="rId19" cstate="print">
            <a:extLst>
              <a:ext uri="{28A0092B-C50C-407E-A947-70E740481C1C}">
                <a14:useLocalDpi xmlns:a14="http://schemas.microsoft.com/office/drawing/2010/main" val="0"/>
              </a:ext>
            </a:extLst>
          </a:blip>
          <a:srcRect/>
          <a:stretch>
            <a:fillRect/>
          </a:stretch>
        </p:blipFill>
        <p:spPr bwMode="auto">
          <a:xfrm>
            <a:off x="11277601" y="304800"/>
            <a:ext cx="304800" cy="217884"/>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2" descr="C:\Users\t-dantay\Documents\Placeholders\setting.png"/>
          <p:cNvPicPr>
            <a:picLocks noChangeAspect="1" noChangeArrowheads="1"/>
          </p:cNvPicPr>
          <p:nvPr>
            <p:custDataLst>
              <p:custData r:id="rId13"/>
            </p:custDataLst>
          </p:nvPr>
        </p:nvPicPr>
        <p:blipFill rotWithShape="1">
          <a:blip r:embed="rId20" cstate="print">
            <a:extLst>
              <a:ext uri="{28A0092B-C50C-407E-A947-70E740481C1C}">
                <a14:useLocalDpi xmlns:a14="http://schemas.microsoft.com/office/drawing/2010/main" val="0"/>
              </a:ext>
            </a:extLst>
          </a:blip>
          <a:srcRect t="13480" r="35484"/>
          <a:stretch/>
        </p:blipFill>
        <p:spPr bwMode="auto">
          <a:xfrm>
            <a:off x="11685758" y="304800"/>
            <a:ext cx="303044" cy="228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970464"/>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Lst>
  <p:timing>
    <p:tnLst>
      <p:par>
        <p:cTn id="1" dur="indefinite" restart="never" nodeType="tmRoot"/>
      </p:par>
    </p:tnLst>
  </p:timing>
  <p:txStyles>
    <p:titleStyle>
      <a:lvl1pPr algn="ctr" defTabSz="914400" rtl="0" eaLnBrk="1" latinLnBrk="0" hangingPunct="1">
        <a:spcBef>
          <a:spcPct val="0"/>
        </a:spcBef>
        <a:buNone/>
        <a:defRPr sz="4400" kern="1200">
          <a:solidFill>
            <a:srgbClr val="000000"/>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rgbClr val="000000"/>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rgbClr val="000000"/>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rgbClr val="000000"/>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rgbClr val="000000"/>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rgbClr val="000000"/>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rgbClr val="000000"/>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rgbClr val="000000"/>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rgbClr val="000000"/>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rgbClr val="000000"/>
          </a:solidFill>
          <a:latin typeface="+mn-lt"/>
          <a:ea typeface="+mn-ea"/>
          <a:cs typeface="+mn-cs"/>
        </a:defRPr>
      </a:lvl9pPr>
    </p:bodyStyle>
    <p:otherStyle>
      <a:defPPr>
        <a:defRPr lang="en-US"/>
      </a:defPPr>
      <a:lvl1pPr marL="0" algn="l" defTabSz="914400" rtl="0" eaLnBrk="1" latinLnBrk="0" hangingPunct="1">
        <a:defRPr sz="1800" kern="1200">
          <a:solidFill>
            <a:srgbClr val="000000"/>
          </a:solidFill>
          <a:latin typeface="+mn-lt"/>
          <a:ea typeface="+mn-ea"/>
          <a:cs typeface="+mn-cs"/>
        </a:defRPr>
      </a:lvl1pPr>
      <a:lvl2pPr marL="457200" algn="l" defTabSz="914400" rtl="0" eaLnBrk="1" latinLnBrk="0" hangingPunct="1">
        <a:defRPr sz="1800" kern="1200">
          <a:solidFill>
            <a:srgbClr val="000000"/>
          </a:solidFill>
          <a:latin typeface="+mn-lt"/>
          <a:ea typeface="+mn-ea"/>
          <a:cs typeface="+mn-cs"/>
        </a:defRPr>
      </a:lvl2pPr>
      <a:lvl3pPr marL="914400" algn="l" defTabSz="914400" rtl="0" eaLnBrk="1" latinLnBrk="0" hangingPunct="1">
        <a:defRPr sz="1800" kern="1200">
          <a:solidFill>
            <a:srgbClr val="000000"/>
          </a:solidFill>
          <a:latin typeface="+mn-lt"/>
          <a:ea typeface="+mn-ea"/>
          <a:cs typeface="+mn-cs"/>
        </a:defRPr>
      </a:lvl3pPr>
      <a:lvl4pPr marL="1371600" algn="l" defTabSz="914400" rtl="0" eaLnBrk="1" latinLnBrk="0" hangingPunct="1">
        <a:defRPr sz="1800" kern="1200">
          <a:solidFill>
            <a:srgbClr val="000000"/>
          </a:solidFill>
          <a:latin typeface="+mn-lt"/>
          <a:ea typeface="+mn-ea"/>
          <a:cs typeface="+mn-cs"/>
        </a:defRPr>
      </a:lvl4pPr>
      <a:lvl5pPr marL="1828800" algn="l" defTabSz="914400" rtl="0" eaLnBrk="1" latinLnBrk="0" hangingPunct="1">
        <a:defRPr sz="1800" kern="1200">
          <a:solidFill>
            <a:srgbClr val="000000"/>
          </a:solidFill>
          <a:latin typeface="+mn-lt"/>
          <a:ea typeface="+mn-ea"/>
          <a:cs typeface="+mn-cs"/>
        </a:defRPr>
      </a:lvl5pPr>
      <a:lvl6pPr marL="2286000" algn="l" defTabSz="914400" rtl="0" eaLnBrk="1" latinLnBrk="0" hangingPunct="1">
        <a:defRPr sz="1800" kern="1200">
          <a:solidFill>
            <a:srgbClr val="000000"/>
          </a:solidFill>
          <a:latin typeface="+mn-lt"/>
          <a:ea typeface="+mn-ea"/>
          <a:cs typeface="+mn-cs"/>
        </a:defRPr>
      </a:lvl6pPr>
      <a:lvl7pPr marL="2743200" algn="l" defTabSz="914400" rtl="0" eaLnBrk="1" latinLnBrk="0" hangingPunct="1">
        <a:defRPr sz="1800" kern="1200">
          <a:solidFill>
            <a:srgbClr val="000000"/>
          </a:solidFill>
          <a:latin typeface="+mn-lt"/>
          <a:ea typeface="+mn-ea"/>
          <a:cs typeface="+mn-cs"/>
        </a:defRPr>
      </a:lvl7pPr>
      <a:lvl8pPr marL="3200400" algn="l" defTabSz="914400" rtl="0" eaLnBrk="1" latinLnBrk="0" hangingPunct="1">
        <a:defRPr sz="1800" kern="1200">
          <a:solidFill>
            <a:srgbClr val="000000"/>
          </a:solidFill>
          <a:latin typeface="+mn-lt"/>
          <a:ea typeface="+mn-ea"/>
          <a:cs typeface="+mn-cs"/>
        </a:defRPr>
      </a:lvl8pPr>
      <a:lvl9pPr marL="3657600" algn="l" defTabSz="914400" rtl="0" eaLnBrk="1" latinLnBrk="0" hangingPunct="1">
        <a:defRPr sz="1800" kern="1200">
          <a:solidFill>
            <a:srgbClr val="000000"/>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rgbClr val="FFFFFF"/>
      </p:bgRef>
    </p:bg>
    <p:spTree>
      <p:nvGrpSpPr>
        <p:cNvPr id="1" name=""/>
        <p:cNvGrpSpPr/>
        <p:nvPr/>
      </p:nvGrpSpPr>
      <p:grpSpPr>
        <a:xfrm>
          <a:off x="0" y="0"/>
          <a:ext cx="0" cy="0"/>
          <a:chOff x="0" y="0"/>
          <a:chExt cx="0" cy="0"/>
        </a:xfrm>
      </p:grpSpPr>
      <p:grpSp>
        <p:nvGrpSpPr>
          <p:cNvPr id="18" name="Group 17"/>
          <p:cNvGrpSpPr/>
          <p:nvPr/>
        </p:nvGrpSpPr>
        <p:grpSpPr>
          <a:xfrm>
            <a:off x="2238383" y="1559397"/>
            <a:ext cx="6222240" cy="6385673"/>
            <a:chOff x="1700806" y="1559396"/>
            <a:chExt cx="4666680" cy="6385673"/>
          </a:xfrm>
        </p:grpSpPr>
        <p:pic>
          <p:nvPicPr>
            <p:cNvPr id="19" name="Picture 5"/>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1700806" y="1958061"/>
              <a:ext cx="4666680" cy="59870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 name="Rectangle 19"/>
            <p:cNvSpPr/>
            <p:nvPr/>
          </p:nvSpPr>
          <p:spPr>
            <a:xfrm>
              <a:off x="3300907" y="1559396"/>
              <a:ext cx="2645662" cy="444468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endParaRPr>
            </a:p>
          </p:txBody>
        </p:sp>
      </p:grpSp>
      <p:pic>
        <p:nvPicPr>
          <p:cNvPr id="25"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18688" y="6463278"/>
            <a:ext cx="1390649"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6" name="Group 25"/>
          <p:cNvGrpSpPr/>
          <p:nvPr/>
        </p:nvGrpSpPr>
        <p:grpSpPr>
          <a:xfrm>
            <a:off x="4373432" y="5574090"/>
            <a:ext cx="3527550" cy="438532"/>
            <a:chOff x="3280074" y="5574091"/>
            <a:chExt cx="2645662" cy="438532"/>
          </a:xfrm>
        </p:grpSpPr>
        <p:sp>
          <p:nvSpPr>
            <p:cNvPr id="39" name="Rectangle 38"/>
            <p:cNvSpPr/>
            <p:nvPr/>
          </p:nvSpPr>
          <p:spPr>
            <a:xfrm>
              <a:off x="3280074" y="5574091"/>
              <a:ext cx="2645662" cy="438532"/>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latin typeface="Segoe UI" pitchFamily="34" charset="0"/>
                <a:ea typeface="Segoe UI" pitchFamily="34" charset="0"/>
                <a:cs typeface="Segoe UI" pitchFamily="34" charset="0"/>
              </a:endParaRPr>
            </a:p>
          </p:txBody>
        </p:sp>
        <p:grpSp>
          <p:nvGrpSpPr>
            <p:cNvPr id="42" name="Group 41"/>
            <p:cNvGrpSpPr/>
            <p:nvPr/>
          </p:nvGrpSpPr>
          <p:grpSpPr>
            <a:xfrm>
              <a:off x="4310266" y="5680075"/>
              <a:ext cx="226564" cy="226564"/>
              <a:chOff x="5130969" y="5703663"/>
              <a:chExt cx="226564" cy="226564"/>
            </a:xfrm>
          </p:grpSpPr>
          <p:sp>
            <p:nvSpPr>
              <p:cNvPr id="47" name="Oval 46"/>
              <p:cNvSpPr/>
              <p:nvPr/>
            </p:nvSpPr>
            <p:spPr>
              <a:xfrm>
                <a:off x="5130969" y="5703663"/>
                <a:ext cx="226564" cy="226564"/>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endParaRPr>
              </a:p>
            </p:txBody>
          </p:sp>
          <p:grpSp>
            <p:nvGrpSpPr>
              <p:cNvPr id="48" name="Group 47"/>
              <p:cNvGrpSpPr/>
              <p:nvPr/>
            </p:nvGrpSpPr>
            <p:grpSpPr>
              <a:xfrm>
                <a:off x="5185911" y="5757414"/>
                <a:ext cx="116681" cy="119062"/>
                <a:chOff x="5186363" y="5750719"/>
                <a:chExt cx="116681" cy="119062"/>
              </a:xfrm>
            </p:grpSpPr>
            <p:cxnSp>
              <p:nvCxnSpPr>
                <p:cNvPr id="49" name="Straight Connector 48"/>
                <p:cNvCxnSpPr/>
                <p:nvPr/>
              </p:nvCxnSpPr>
              <p:spPr>
                <a:xfrm>
                  <a:off x="5244251" y="5750719"/>
                  <a:ext cx="0" cy="11906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5186363" y="5810250"/>
                  <a:ext cx="11668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grpSp>
          <p:nvGrpSpPr>
            <p:cNvPr id="43" name="Group 42"/>
            <p:cNvGrpSpPr/>
            <p:nvPr/>
          </p:nvGrpSpPr>
          <p:grpSpPr>
            <a:xfrm>
              <a:off x="4704259" y="5680075"/>
              <a:ext cx="226564" cy="226564"/>
              <a:chOff x="4673303" y="5717502"/>
              <a:chExt cx="226564" cy="226564"/>
            </a:xfrm>
          </p:grpSpPr>
          <p:cxnSp>
            <p:nvCxnSpPr>
              <p:cNvPr id="44" name="Straight Arrow Connector 43"/>
              <p:cNvCxnSpPr/>
              <p:nvPr/>
            </p:nvCxnSpPr>
            <p:spPr>
              <a:xfrm flipH="1">
                <a:off x="4723627" y="5865709"/>
                <a:ext cx="125916" cy="0"/>
              </a:xfrm>
              <a:prstGeom prst="straightConnector1">
                <a:avLst/>
              </a:prstGeom>
              <a:ln>
                <a:solidFill>
                  <a:schemeClr val="bg1"/>
                </a:solidFill>
                <a:tailEnd type="arrow"/>
              </a:ln>
            </p:spPr>
            <p:style>
              <a:lnRef idx="1">
                <a:schemeClr val="accent1"/>
              </a:lnRef>
              <a:fillRef idx="0">
                <a:schemeClr val="accent1"/>
              </a:fillRef>
              <a:effectRef idx="0">
                <a:schemeClr val="accent1"/>
              </a:effectRef>
              <a:fontRef idx="minor">
                <a:schemeClr val="tx1"/>
              </a:fontRef>
            </p:style>
          </p:cxnSp>
          <p:sp>
            <p:nvSpPr>
              <p:cNvPr id="45" name="Oval 44"/>
              <p:cNvSpPr/>
              <p:nvPr/>
            </p:nvSpPr>
            <p:spPr>
              <a:xfrm>
                <a:off x="4673303" y="5717502"/>
                <a:ext cx="226564" cy="226564"/>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endParaRPr>
              </a:p>
            </p:txBody>
          </p:sp>
          <p:cxnSp>
            <p:nvCxnSpPr>
              <p:cNvPr id="46" name="Straight Arrow Connector 45"/>
              <p:cNvCxnSpPr/>
              <p:nvPr/>
            </p:nvCxnSpPr>
            <p:spPr>
              <a:xfrm>
                <a:off x="4723627" y="5800500"/>
                <a:ext cx="128857" cy="0"/>
              </a:xfrm>
              <a:prstGeom prst="straightConnector1">
                <a:avLst/>
              </a:prstGeom>
              <a:ln>
                <a:solidFill>
                  <a:schemeClr val="bg1"/>
                </a:solidFill>
                <a:tailEnd type="arrow"/>
              </a:ln>
            </p:spPr>
            <p:style>
              <a:lnRef idx="1">
                <a:schemeClr val="accent1"/>
              </a:lnRef>
              <a:fillRef idx="0">
                <a:schemeClr val="accent1"/>
              </a:fillRef>
              <a:effectRef idx="0">
                <a:schemeClr val="accent1"/>
              </a:effectRef>
              <a:fontRef idx="minor">
                <a:schemeClr val="tx1"/>
              </a:fontRef>
            </p:style>
          </p:cxnSp>
        </p:grpSp>
      </p:grpSp>
      <p:grpSp>
        <p:nvGrpSpPr>
          <p:cNvPr id="51" name="Group 50"/>
          <p:cNvGrpSpPr/>
          <p:nvPr/>
        </p:nvGrpSpPr>
        <p:grpSpPr>
          <a:xfrm>
            <a:off x="4165596" y="1238249"/>
            <a:ext cx="3935817" cy="5483568"/>
            <a:chOff x="3124197" y="1238250"/>
            <a:chExt cx="2626514" cy="4879179"/>
          </a:xfrm>
        </p:grpSpPr>
        <p:grpSp>
          <p:nvGrpSpPr>
            <p:cNvPr id="52" name="Group 51"/>
            <p:cNvGrpSpPr/>
            <p:nvPr/>
          </p:nvGrpSpPr>
          <p:grpSpPr>
            <a:xfrm>
              <a:off x="3124197" y="1238250"/>
              <a:ext cx="2626514" cy="4879179"/>
              <a:chOff x="3124197" y="1238250"/>
              <a:chExt cx="2626514" cy="4879179"/>
            </a:xfrm>
            <a:solidFill>
              <a:schemeClr val="tx1">
                <a:lumMod val="75000"/>
                <a:lumOff val="25000"/>
              </a:schemeClr>
            </a:solidFill>
          </p:grpSpPr>
          <p:sp>
            <p:nvSpPr>
              <p:cNvPr id="62" name="Round Same Side Corner Rectangle 61"/>
              <p:cNvSpPr/>
              <p:nvPr/>
            </p:nvSpPr>
            <p:spPr>
              <a:xfrm>
                <a:off x="3124200" y="1238250"/>
                <a:ext cx="2626510" cy="285749"/>
              </a:xfrm>
              <a:prstGeom prst="round2SameRect">
                <a:avLst>
                  <a:gd name="adj1" fmla="val 19584"/>
                  <a:gd name="adj2" fmla="val 0"/>
                </a:avLst>
              </a:prstGeom>
              <a:grpFill/>
              <a:ln>
                <a:noFill/>
              </a:ln>
              <a:effectLst>
                <a:outerShdw blurRad="254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endParaRPr>
              </a:p>
            </p:txBody>
          </p:sp>
          <p:sp>
            <p:nvSpPr>
              <p:cNvPr id="63" name="Rectangle 62"/>
              <p:cNvSpPr/>
              <p:nvPr/>
            </p:nvSpPr>
            <p:spPr>
              <a:xfrm>
                <a:off x="5612595" y="1524000"/>
                <a:ext cx="138116" cy="3962400"/>
              </a:xfrm>
              <a:prstGeom prst="rect">
                <a:avLst/>
              </a:prstGeom>
              <a:grpFill/>
              <a:ln>
                <a:noFill/>
              </a:ln>
              <a:effectLst>
                <a:outerShdw blurRad="254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endParaRPr>
              </a:p>
            </p:txBody>
          </p:sp>
          <p:sp>
            <p:nvSpPr>
              <p:cNvPr id="64" name="Rectangle 63"/>
              <p:cNvSpPr/>
              <p:nvPr/>
            </p:nvSpPr>
            <p:spPr>
              <a:xfrm>
                <a:off x="3124197" y="1524000"/>
                <a:ext cx="138116" cy="3962400"/>
              </a:xfrm>
              <a:prstGeom prst="rect">
                <a:avLst/>
              </a:prstGeom>
              <a:grpFill/>
              <a:ln>
                <a:noFill/>
              </a:ln>
              <a:effectLst>
                <a:outerShdw blurRad="254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endParaRPr>
              </a:p>
            </p:txBody>
          </p:sp>
          <p:sp>
            <p:nvSpPr>
              <p:cNvPr id="65" name="Round Same Side Corner Rectangle 64"/>
              <p:cNvSpPr/>
              <p:nvPr/>
            </p:nvSpPr>
            <p:spPr>
              <a:xfrm rot="10800000">
                <a:off x="3124197" y="5486400"/>
                <a:ext cx="2626513" cy="631029"/>
              </a:xfrm>
              <a:prstGeom prst="round2SameRect">
                <a:avLst>
                  <a:gd name="adj1" fmla="val 12697"/>
                  <a:gd name="adj2" fmla="val 0"/>
                </a:avLst>
              </a:prstGeom>
              <a:grpFill/>
              <a:ln>
                <a:noFill/>
              </a:ln>
              <a:effectLst>
                <a:outerShdw blurRad="254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endParaRPr>
              </a:p>
            </p:txBody>
          </p:sp>
        </p:grpSp>
        <p:grpSp>
          <p:nvGrpSpPr>
            <p:cNvPr id="53" name="Group 52"/>
            <p:cNvGrpSpPr/>
            <p:nvPr/>
          </p:nvGrpSpPr>
          <p:grpSpPr>
            <a:xfrm>
              <a:off x="3334085" y="5699307"/>
              <a:ext cx="253507" cy="100607"/>
              <a:chOff x="6662119" y="5853708"/>
              <a:chExt cx="253507" cy="100607"/>
            </a:xfrm>
          </p:grpSpPr>
          <p:sp>
            <p:nvSpPr>
              <p:cNvPr id="59" name="Isosceles Triangle 58"/>
              <p:cNvSpPr/>
              <p:nvPr/>
            </p:nvSpPr>
            <p:spPr>
              <a:xfrm rot="16200000">
                <a:off x="6652098" y="5863729"/>
                <a:ext cx="100607" cy="80565"/>
              </a:xfrm>
              <a:prstGeom prst="triangle">
                <a:avLst/>
              </a:prstGeom>
              <a:no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endParaRPr>
              </a:p>
            </p:txBody>
          </p:sp>
          <p:sp>
            <p:nvSpPr>
              <p:cNvPr id="60" name="Oval 59"/>
              <p:cNvSpPr/>
              <p:nvPr/>
            </p:nvSpPr>
            <p:spPr>
              <a:xfrm>
                <a:off x="6791326" y="5881152"/>
                <a:ext cx="45719" cy="45719"/>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endParaRPr>
              </a:p>
            </p:txBody>
          </p:sp>
          <p:sp>
            <p:nvSpPr>
              <p:cNvPr id="61" name="Oval 60"/>
              <p:cNvSpPr/>
              <p:nvPr/>
            </p:nvSpPr>
            <p:spPr>
              <a:xfrm>
                <a:off x="6869907" y="5881152"/>
                <a:ext cx="45719" cy="45719"/>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endParaRPr>
              </a:p>
            </p:txBody>
          </p:sp>
        </p:grpSp>
        <p:grpSp>
          <p:nvGrpSpPr>
            <p:cNvPr id="54" name="Group 53"/>
            <p:cNvGrpSpPr/>
            <p:nvPr/>
          </p:nvGrpSpPr>
          <p:grpSpPr>
            <a:xfrm>
              <a:off x="5274462" y="5693769"/>
              <a:ext cx="268853" cy="111683"/>
              <a:chOff x="5274462" y="5808105"/>
              <a:chExt cx="268853" cy="111683"/>
            </a:xfrm>
          </p:grpSpPr>
          <p:sp>
            <p:nvSpPr>
              <p:cNvPr id="56" name="Oval 55"/>
              <p:cNvSpPr/>
              <p:nvPr/>
            </p:nvSpPr>
            <p:spPr>
              <a:xfrm>
                <a:off x="5274462" y="5841087"/>
                <a:ext cx="45719" cy="45719"/>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endParaRPr>
              </a:p>
            </p:txBody>
          </p:sp>
          <p:sp>
            <p:nvSpPr>
              <p:cNvPr id="57" name="Oval 56"/>
              <p:cNvSpPr/>
              <p:nvPr/>
            </p:nvSpPr>
            <p:spPr>
              <a:xfrm>
                <a:off x="5353043" y="5841087"/>
                <a:ext cx="45719" cy="45719"/>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endParaRPr>
              </a:p>
            </p:txBody>
          </p:sp>
          <p:sp>
            <p:nvSpPr>
              <p:cNvPr id="58" name="Oval 57"/>
              <p:cNvSpPr/>
              <p:nvPr/>
            </p:nvSpPr>
            <p:spPr>
              <a:xfrm>
                <a:off x="5431632" y="5808105"/>
                <a:ext cx="111683" cy="111683"/>
              </a:xfrm>
              <a:prstGeom prst="ellipse">
                <a:avLst/>
              </a:prstGeom>
              <a:no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endParaRPr>
              </a:p>
            </p:txBody>
          </p:sp>
        </p:grpSp>
        <p:pic>
          <p:nvPicPr>
            <p:cNvPr id="55" name="Picture 2"/>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4308159" y="5611836"/>
              <a:ext cx="258591" cy="2755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179656475"/>
      </p:ext>
    </p:extLst>
  </p:cSld>
  <p:clrMap bg1="lt1" tx1="dk1" bg2="lt2" tx2="dk2" accent1="accent1" accent2="accent2" accent3="accent3" accent4="accent4" accent5="accent5" accent6="accent6" hlink="hlink" folHlink="folHlink"/>
  <p:sldLayoutIdLst>
    <p:sldLayoutId id="2147483690" r:id="rId1"/>
    <p:sldLayoutId id="2147483691" r:id="rId2"/>
  </p:sldLayoutIdLst>
  <p:timing>
    <p:tnLst>
      <p:par>
        <p:cTn id="1" dur="indefinite" restart="never" nodeType="tmRoot"/>
      </p:par>
    </p:tnLst>
  </p:timing>
  <p:txStyles>
    <p:titleStyle>
      <a:lvl1pPr algn="ctr" defTabSz="914400" rtl="0" eaLnBrk="1" latinLnBrk="0" hangingPunct="1">
        <a:spcBef>
          <a:spcPct val="0"/>
        </a:spcBef>
        <a:buNone/>
        <a:defRPr sz="4400" kern="1200">
          <a:solidFill>
            <a:srgbClr val="000000"/>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rgbClr val="000000"/>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rgbClr val="000000"/>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rgbClr val="000000"/>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rgbClr val="000000"/>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rgbClr val="000000"/>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rgbClr val="000000"/>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rgbClr val="000000"/>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rgbClr val="000000"/>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rgbClr val="000000"/>
          </a:solidFill>
          <a:latin typeface="+mn-lt"/>
          <a:ea typeface="+mn-ea"/>
          <a:cs typeface="+mn-cs"/>
        </a:defRPr>
      </a:lvl9pPr>
    </p:bodyStyle>
    <p:otherStyle>
      <a:defPPr>
        <a:defRPr lang="en-US"/>
      </a:defPPr>
      <a:lvl1pPr marL="0" algn="l" defTabSz="914400" rtl="0" eaLnBrk="1" latinLnBrk="0" hangingPunct="1">
        <a:defRPr sz="1800" kern="1200">
          <a:solidFill>
            <a:srgbClr val="000000"/>
          </a:solidFill>
          <a:latin typeface="+mn-lt"/>
          <a:ea typeface="+mn-ea"/>
          <a:cs typeface="+mn-cs"/>
        </a:defRPr>
      </a:lvl1pPr>
      <a:lvl2pPr marL="457200" algn="l" defTabSz="914400" rtl="0" eaLnBrk="1" latinLnBrk="0" hangingPunct="1">
        <a:defRPr sz="1800" kern="1200">
          <a:solidFill>
            <a:srgbClr val="000000"/>
          </a:solidFill>
          <a:latin typeface="+mn-lt"/>
          <a:ea typeface="+mn-ea"/>
          <a:cs typeface="+mn-cs"/>
        </a:defRPr>
      </a:lvl2pPr>
      <a:lvl3pPr marL="914400" algn="l" defTabSz="914400" rtl="0" eaLnBrk="1" latinLnBrk="0" hangingPunct="1">
        <a:defRPr sz="1800" kern="1200">
          <a:solidFill>
            <a:srgbClr val="000000"/>
          </a:solidFill>
          <a:latin typeface="+mn-lt"/>
          <a:ea typeface="+mn-ea"/>
          <a:cs typeface="+mn-cs"/>
        </a:defRPr>
      </a:lvl3pPr>
      <a:lvl4pPr marL="1371600" algn="l" defTabSz="914400" rtl="0" eaLnBrk="1" latinLnBrk="0" hangingPunct="1">
        <a:defRPr sz="1800" kern="1200">
          <a:solidFill>
            <a:srgbClr val="000000"/>
          </a:solidFill>
          <a:latin typeface="+mn-lt"/>
          <a:ea typeface="+mn-ea"/>
          <a:cs typeface="+mn-cs"/>
        </a:defRPr>
      </a:lvl4pPr>
      <a:lvl5pPr marL="1828800" algn="l" defTabSz="914400" rtl="0" eaLnBrk="1" latinLnBrk="0" hangingPunct="1">
        <a:defRPr sz="1800" kern="1200">
          <a:solidFill>
            <a:srgbClr val="000000"/>
          </a:solidFill>
          <a:latin typeface="+mn-lt"/>
          <a:ea typeface="+mn-ea"/>
          <a:cs typeface="+mn-cs"/>
        </a:defRPr>
      </a:lvl5pPr>
      <a:lvl6pPr marL="2286000" algn="l" defTabSz="914400" rtl="0" eaLnBrk="1" latinLnBrk="0" hangingPunct="1">
        <a:defRPr sz="1800" kern="1200">
          <a:solidFill>
            <a:srgbClr val="000000"/>
          </a:solidFill>
          <a:latin typeface="+mn-lt"/>
          <a:ea typeface="+mn-ea"/>
          <a:cs typeface="+mn-cs"/>
        </a:defRPr>
      </a:lvl6pPr>
      <a:lvl7pPr marL="2743200" algn="l" defTabSz="914400" rtl="0" eaLnBrk="1" latinLnBrk="0" hangingPunct="1">
        <a:defRPr sz="1800" kern="1200">
          <a:solidFill>
            <a:srgbClr val="000000"/>
          </a:solidFill>
          <a:latin typeface="+mn-lt"/>
          <a:ea typeface="+mn-ea"/>
          <a:cs typeface="+mn-cs"/>
        </a:defRPr>
      </a:lvl7pPr>
      <a:lvl8pPr marL="3200400" algn="l" defTabSz="914400" rtl="0" eaLnBrk="1" latinLnBrk="0" hangingPunct="1">
        <a:defRPr sz="1800" kern="1200">
          <a:solidFill>
            <a:srgbClr val="000000"/>
          </a:solidFill>
          <a:latin typeface="+mn-lt"/>
          <a:ea typeface="+mn-ea"/>
          <a:cs typeface="+mn-cs"/>
        </a:defRPr>
      </a:lvl8pPr>
      <a:lvl9pPr marL="3657600" algn="l" defTabSz="914400" rtl="0" eaLnBrk="1" latinLnBrk="0" hangingPunct="1">
        <a:defRPr sz="1800" kern="1200">
          <a:solidFill>
            <a:srgbClr val="000000"/>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rgbClr val="FFFFFF"/>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7413696"/>
      </p:ext>
    </p:extLst>
  </p:cSld>
  <p:clrMap bg1="lt1" tx1="dk1" bg2="lt2" tx2="dk2" accent1="accent1" accent2="accent2" accent3="accent3" accent4="accent4" accent5="accent5" accent6="accent6" hlink="hlink" folHlink="folHlink"/>
  <p:sldLayoutIdLst>
    <p:sldLayoutId id="2147483693" r:id="rId1"/>
  </p:sldLayoutIdLst>
  <p:timing>
    <p:tnLst>
      <p:par>
        <p:cTn id="1" dur="indefinite" restart="never" nodeType="tmRoot"/>
      </p:par>
    </p:tnLst>
  </p:timing>
  <p:txStyles>
    <p:titleStyle>
      <a:lvl1pPr algn="ctr" defTabSz="914400" rtl="0" eaLnBrk="1" latinLnBrk="0" hangingPunct="1">
        <a:spcBef>
          <a:spcPct val="0"/>
        </a:spcBef>
        <a:buNone/>
        <a:defRPr sz="4400" kern="1200">
          <a:solidFill>
            <a:srgbClr val="000000"/>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rgbClr val="000000"/>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rgbClr val="000000"/>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rgbClr val="000000"/>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rgbClr val="000000"/>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rgbClr val="000000"/>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rgbClr val="000000"/>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rgbClr val="000000"/>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rgbClr val="000000"/>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rgbClr val="000000"/>
          </a:solidFill>
          <a:latin typeface="+mn-lt"/>
          <a:ea typeface="+mn-ea"/>
          <a:cs typeface="+mn-cs"/>
        </a:defRPr>
      </a:lvl9pPr>
    </p:bodyStyle>
    <p:otherStyle>
      <a:defPPr>
        <a:defRPr lang="en-US"/>
      </a:defPPr>
      <a:lvl1pPr marL="0" algn="l" defTabSz="914400" rtl="0" eaLnBrk="1" latinLnBrk="0" hangingPunct="1">
        <a:defRPr sz="1800" kern="1200">
          <a:solidFill>
            <a:srgbClr val="000000"/>
          </a:solidFill>
          <a:latin typeface="+mn-lt"/>
          <a:ea typeface="+mn-ea"/>
          <a:cs typeface="+mn-cs"/>
        </a:defRPr>
      </a:lvl1pPr>
      <a:lvl2pPr marL="457200" algn="l" defTabSz="914400" rtl="0" eaLnBrk="1" latinLnBrk="0" hangingPunct="1">
        <a:defRPr sz="1800" kern="1200">
          <a:solidFill>
            <a:srgbClr val="000000"/>
          </a:solidFill>
          <a:latin typeface="+mn-lt"/>
          <a:ea typeface="+mn-ea"/>
          <a:cs typeface="+mn-cs"/>
        </a:defRPr>
      </a:lvl2pPr>
      <a:lvl3pPr marL="914400" algn="l" defTabSz="914400" rtl="0" eaLnBrk="1" latinLnBrk="0" hangingPunct="1">
        <a:defRPr sz="1800" kern="1200">
          <a:solidFill>
            <a:srgbClr val="000000"/>
          </a:solidFill>
          <a:latin typeface="+mn-lt"/>
          <a:ea typeface="+mn-ea"/>
          <a:cs typeface="+mn-cs"/>
        </a:defRPr>
      </a:lvl3pPr>
      <a:lvl4pPr marL="1371600" algn="l" defTabSz="914400" rtl="0" eaLnBrk="1" latinLnBrk="0" hangingPunct="1">
        <a:defRPr sz="1800" kern="1200">
          <a:solidFill>
            <a:srgbClr val="000000"/>
          </a:solidFill>
          <a:latin typeface="+mn-lt"/>
          <a:ea typeface="+mn-ea"/>
          <a:cs typeface="+mn-cs"/>
        </a:defRPr>
      </a:lvl4pPr>
      <a:lvl5pPr marL="1828800" algn="l" defTabSz="914400" rtl="0" eaLnBrk="1" latinLnBrk="0" hangingPunct="1">
        <a:defRPr sz="1800" kern="1200">
          <a:solidFill>
            <a:srgbClr val="000000"/>
          </a:solidFill>
          <a:latin typeface="+mn-lt"/>
          <a:ea typeface="+mn-ea"/>
          <a:cs typeface="+mn-cs"/>
        </a:defRPr>
      </a:lvl5pPr>
      <a:lvl6pPr marL="2286000" algn="l" defTabSz="914400" rtl="0" eaLnBrk="1" latinLnBrk="0" hangingPunct="1">
        <a:defRPr sz="1800" kern="1200">
          <a:solidFill>
            <a:srgbClr val="000000"/>
          </a:solidFill>
          <a:latin typeface="+mn-lt"/>
          <a:ea typeface="+mn-ea"/>
          <a:cs typeface="+mn-cs"/>
        </a:defRPr>
      </a:lvl6pPr>
      <a:lvl7pPr marL="2743200" algn="l" defTabSz="914400" rtl="0" eaLnBrk="1" latinLnBrk="0" hangingPunct="1">
        <a:defRPr sz="1800" kern="1200">
          <a:solidFill>
            <a:srgbClr val="000000"/>
          </a:solidFill>
          <a:latin typeface="+mn-lt"/>
          <a:ea typeface="+mn-ea"/>
          <a:cs typeface="+mn-cs"/>
        </a:defRPr>
      </a:lvl7pPr>
      <a:lvl8pPr marL="3200400" algn="l" defTabSz="914400" rtl="0" eaLnBrk="1" latinLnBrk="0" hangingPunct="1">
        <a:defRPr sz="1800" kern="1200">
          <a:solidFill>
            <a:srgbClr val="000000"/>
          </a:solidFill>
          <a:latin typeface="+mn-lt"/>
          <a:ea typeface="+mn-ea"/>
          <a:cs typeface="+mn-cs"/>
        </a:defRPr>
      </a:lvl8pPr>
      <a:lvl9pPr marL="3657600" algn="l" defTabSz="914400" rtl="0" eaLnBrk="1" latinLnBrk="0" hangingPunct="1">
        <a:defRPr sz="1800" kern="1200">
          <a:solidFill>
            <a:srgbClr val="000000"/>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4.jpe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4.jpe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4.jpeg"/><Relationship Id="rId1" Type="http://schemas.openxmlformats.org/officeDocument/2006/relationships/slideLayout" Target="../slideLayouts/slideLayout6.xml"/><Relationship Id="rId4" Type="http://schemas.openxmlformats.org/officeDocument/2006/relationships/image" Target="../media/image39.png"/></Relationships>
</file>

<file path=ppt/slides/_rels/slide13.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1.xml"/><Relationship Id="rId1" Type="http://schemas.openxmlformats.org/officeDocument/2006/relationships/slideLayout" Target="../slideLayouts/slideLayout6.xml"/><Relationship Id="rId4" Type="http://schemas.openxmlformats.org/officeDocument/2006/relationships/image" Target="../media/image4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16.xml.rels><?xml version="1.0" encoding="UTF-8" standalone="yes"?>
<Relationships xmlns="http://schemas.openxmlformats.org/package/2006/relationships"><Relationship Id="rId8" Type="http://schemas.openxmlformats.org/officeDocument/2006/relationships/image" Target="../media/image51.png"/><Relationship Id="rId13" Type="http://schemas.openxmlformats.org/officeDocument/2006/relationships/image" Target="../media/image56.png"/><Relationship Id="rId18" Type="http://schemas.openxmlformats.org/officeDocument/2006/relationships/image" Target="../media/image61.png"/><Relationship Id="rId3" Type="http://schemas.openxmlformats.org/officeDocument/2006/relationships/image" Target="../media/image46.png"/><Relationship Id="rId21" Type="http://schemas.openxmlformats.org/officeDocument/2006/relationships/image" Target="../media/image64.png"/><Relationship Id="rId7" Type="http://schemas.openxmlformats.org/officeDocument/2006/relationships/image" Target="../media/image50.png"/><Relationship Id="rId12" Type="http://schemas.openxmlformats.org/officeDocument/2006/relationships/image" Target="../media/image55.png"/><Relationship Id="rId17" Type="http://schemas.openxmlformats.org/officeDocument/2006/relationships/image" Target="../media/image60.png"/><Relationship Id="rId25" Type="http://schemas.openxmlformats.org/officeDocument/2006/relationships/image" Target="../media/image68.png"/><Relationship Id="rId2" Type="http://schemas.openxmlformats.org/officeDocument/2006/relationships/notesSlide" Target="../notesSlides/notesSlide3.xml"/><Relationship Id="rId16" Type="http://schemas.openxmlformats.org/officeDocument/2006/relationships/image" Target="../media/image59.png"/><Relationship Id="rId20" Type="http://schemas.openxmlformats.org/officeDocument/2006/relationships/image" Target="../media/image63.png"/><Relationship Id="rId1" Type="http://schemas.openxmlformats.org/officeDocument/2006/relationships/slideLayout" Target="../slideLayouts/slideLayout6.xml"/><Relationship Id="rId6" Type="http://schemas.openxmlformats.org/officeDocument/2006/relationships/image" Target="../media/image49.png"/><Relationship Id="rId11" Type="http://schemas.openxmlformats.org/officeDocument/2006/relationships/image" Target="../media/image54.png"/><Relationship Id="rId24" Type="http://schemas.openxmlformats.org/officeDocument/2006/relationships/image" Target="../media/image67.png"/><Relationship Id="rId5" Type="http://schemas.openxmlformats.org/officeDocument/2006/relationships/image" Target="../media/image48.png"/><Relationship Id="rId15" Type="http://schemas.openxmlformats.org/officeDocument/2006/relationships/image" Target="../media/image58.png"/><Relationship Id="rId23" Type="http://schemas.openxmlformats.org/officeDocument/2006/relationships/image" Target="../media/image66.png"/><Relationship Id="rId10" Type="http://schemas.openxmlformats.org/officeDocument/2006/relationships/image" Target="../media/image53.png"/><Relationship Id="rId19" Type="http://schemas.openxmlformats.org/officeDocument/2006/relationships/image" Target="../media/image62.png"/><Relationship Id="rId4" Type="http://schemas.openxmlformats.org/officeDocument/2006/relationships/image" Target="../media/image47.png"/><Relationship Id="rId9" Type="http://schemas.openxmlformats.org/officeDocument/2006/relationships/image" Target="../media/image52.png"/><Relationship Id="rId14" Type="http://schemas.openxmlformats.org/officeDocument/2006/relationships/image" Target="../media/image57.png"/><Relationship Id="rId22" Type="http://schemas.openxmlformats.org/officeDocument/2006/relationships/image" Target="../media/image6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image" Target="../media/image69.jpeg"/><Relationship Id="rId1" Type="http://schemas.openxmlformats.org/officeDocument/2006/relationships/slideLayout" Target="../slideLayouts/slideLayout2.xml"/><Relationship Id="rId6" Type="http://schemas.openxmlformats.org/officeDocument/2006/relationships/image" Target="../media/image75.jpeg"/><Relationship Id="rId5" Type="http://schemas.openxmlformats.org/officeDocument/2006/relationships/image" Target="../media/image74.jpeg"/><Relationship Id="rId4" Type="http://schemas.openxmlformats.org/officeDocument/2006/relationships/image" Target="../media/image73.jpeg"/></Relationships>
</file>

<file path=ppt/slides/_rels/slide24.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image" Target="../media/image69.jpeg"/><Relationship Id="rId1" Type="http://schemas.openxmlformats.org/officeDocument/2006/relationships/slideLayout" Target="../slideLayouts/slideLayout2.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3.jpeg"/></Relationships>
</file>

<file path=ppt/slides/_rels/slide26.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image" Target="../media/image78.png"/><Relationship Id="rId1" Type="http://schemas.openxmlformats.org/officeDocument/2006/relationships/slideLayout" Target="../slideLayouts/slideLayout2.xml"/><Relationship Id="rId5" Type="http://schemas.openxmlformats.org/officeDocument/2006/relationships/image" Target="../media/image73.jpeg"/><Relationship Id="rId4" Type="http://schemas.openxmlformats.org/officeDocument/2006/relationships/image" Target="../media/image72.jpeg"/></Relationships>
</file>

<file path=ppt/slides/_rels/slide29.xml.rels><?xml version="1.0" encoding="UTF-8" standalone="yes"?>
<Relationships xmlns="http://schemas.openxmlformats.org/package/2006/relationships"><Relationship Id="rId2" Type="http://schemas.openxmlformats.org/officeDocument/2006/relationships/image" Target="../media/image79.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7.xml"/><Relationship Id="rId1" Type="http://schemas.openxmlformats.org/officeDocument/2006/relationships/slideLayout" Target="../slideLayouts/slideLayout19.xml"/><Relationship Id="rId5" Type="http://schemas.openxmlformats.org/officeDocument/2006/relationships/image" Target="../media/image83.png"/><Relationship Id="rId4" Type="http://schemas.microsoft.com/office/2007/relationships/hdphoto" Target="../media/hdphoto3.wdp"/></Relationships>
</file>

<file path=ppt/slides/_rels/slide34.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3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37.xml.rels><?xml version="1.0" encoding="UTF-8" standalone="yes"?>
<Relationships xmlns="http://schemas.openxmlformats.org/package/2006/relationships"><Relationship Id="rId8" Type="http://schemas.openxmlformats.org/officeDocument/2006/relationships/customXml" Target="../../customXml/item49.xml"/><Relationship Id="rId13" Type="http://schemas.openxmlformats.org/officeDocument/2006/relationships/customXml" Target="../../customXml/item54.xml"/><Relationship Id="rId3" Type="http://schemas.openxmlformats.org/officeDocument/2006/relationships/customXml" Target="../../customXml/item44.xml"/><Relationship Id="rId7" Type="http://schemas.openxmlformats.org/officeDocument/2006/relationships/customXml" Target="../../customXml/item48.xml"/><Relationship Id="rId12" Type="http://schemas.openxmlformats.org/officeDocument/2006/relationships/customXml" Target="../../customXml/item53.xml"/><Relationship Id="rId2" Type="http://schemas.openxmlformats.org/officeDocument/2006/relationships/customXml" Target="../../customXml/item43.xml"/><Relationship Id="rId1" Type="http://schemas.openxmlformats.org/officeDocument/2006/relationships/customXml" Target="../../customXml/item42.xml"/><Relationship Id="rId6" Type="http://schemas.openxmlformats.org/officeDocument/2006/relationships/customXml" Target="../../customXml/item47.xml"/><Relationship Id="rId11" Type="http://schemas.openxmlformats.org/officeDocument/2006/relationships/customXml" Target="../../customXml/item52.xml"/><Relationship Id="rId5" Type="http://schemas.openxmlformats.org/officeDocument/2006/relationships/customXml" Target="../../customXml/item46.xml"/><Relationship Id="rId15" Type="http://schemas.openxmlformats.org/officeDocument/2006/relationships/slideLayout" Target="../slideLayouts/slideLayout34.xml"/><Relationship Id="rId10" Type="http://schemas.openxmlformats.org/officeDocument/2006/relationships/customXml" Target="../../customXml/item51.xml"/><Relationship Id="rId4" Type="http://schemas.openxmlformats.org/officeDocument/2006/relationships/customXml" Target="../../customXml/item45.xml"/><Relationship Id="rId9" Type="http://schemas.openxmlformats.org/officeDocument/2006/relationships/customXml" Target="../../customXml/item50.xml"/><Relationship Id="rId14" Type="http://schemas.openxmlformats.org/officeDocument/2006/relationships/customXml" Target="../../customXml/item55.xml"/></Relationships>
</file>

<file path=ppt/slides/_rels/slide38.xml.rels><?xml version="1.0" encoding="UTF-8" standalone="yes"?>
<Relationships xmlns="http://schemas.openxmlformats.org/package/2006/relationships"><Relationship Id="rId3" Type="http://schemas.openxmlformats.org/officeDocument/2006/relationships/customXml" Target="../../customXml/item58.xml"/><Relationship Id="rId2" Type="http://schemas.openxmlformats.org/officeDocument/2006/relationships/customXml" Target="../../customXml/item57.xml"/><Relationship Id="rId1" Type="http://schemas.openxmlformats.org/officeDocument/2006/relationships/customXml" Target="../../customXml/item56.xml"/><Relationship Id="rId5" Type="http://schemas.openxmlformats.org/officeDocument/2006/relationships/slideLayout" Target="../slideLayouts/slideLayout34.xml"/><Relationship Id="rId4" Type="http://schemas.openxmlformats.org/officeDocument/2006/relationships/customXml" Target="../../customXml/item59.xml"/></Relationships>
</file>

<file path=ppt/slides/_rels/slide39.xml.rels><?xml version="1.0" encoding="UTF-8" standalone="yes"?>
<Relationships xmlns="http://schemas.openxmlformats.org/package/2006/relationships"><Relationship Id="rId8" Type="http://schemas.openxmlformats.org/officeDocument/2006/relationships/customXml" Target="../../customXml/item67.xml"/><Relationship Id="rId13" Type="http://schemas.microsoft.com/office/2007/relationships/hdphoto" Target="../media/hdphoto4.wdp"/><Relationship Id="rId3" Type="http://schemas.openxmlformats.org/officeDocument/2006/relationships/customXml" Target="../../customXml/item62.xml"/><Relationship Id="rId7" Type="http://schemas.openxmlformats.org/officeDocument/2006/relationships/customXml" Target="../../customXml/item66.xml"/><Relationship Id="rId12" Type="http://schemas.openxmlformats.org/officeDocument/2006/relationships/image" Target="../media/image88.png"/><Relationship Id="rId2" Type="http://schemas.openxmlformats.org/officeDocument/2006/relationships/customXml" Target="../../customXml/item61.xml"/><Relationship Id="rId1" Type="http://schemas.openxmlformats.org/officeDocument/2006/relationships/customXml" Target="../../customXml/item60.xml"/><Relationship Id="rId6" Type="http://schemas.openxmlformats.org/officeDocument/2006/relationships/customXml" Target="../../customXml/item65.xml"/><Relationship Id="rId11" Type="http://schemas.openxmlformats.org/officeDocument/2006/relationships/image" Target="../media/image87.png"/><Relationship Id="rId5" Type="http://schemas.openxmlformats.org/officeDocument/2006/relationships/customXml" Target="../../customXml/item64.xml"/><Relationship Id="rId10" Type="http://schemas.openxmlformats.org/officeDocument/2006/relationships/image" Target="../media/image86.png"/><Relationship Id="rId4" Type="http://schemas.openxmlformats.org/officeDocument/2006/relationships/customXml" Target="../../customXml/item63.xml"/><Relationship Id="rId9" Type="http://schemas.openxmlformats.org/officeDocument/2006/relationships/slideLayout" Target="../slideLayouts/slideLayout3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8" Type="http://schemas.openxmlformats.org/officeDocument/2006/relationships/slideLayout" Target="../slideLayouts/slideLayout37.xml"/><Relationship Id="rId3" Type="http://schemas.openxmlformats.org/officeDocument/2006/relationships/customXml" Target="../../customXml/item70.xml"/><Relationship Id="rId7" Type="http://schemas.openxmlformats.org/officeDocument/2006/relationships/customXml" Target="../../customXml/item74.xml"/><Relationship Id="rId2" Type="http://schemas.openxmlformats.org/officeDocument/2006/relationships/customXml" Target="../../customXml/item69.xml"/><Relationship Id="rId1" Type="http://schemas.openxmlformats.org/officeDocument/2006/relationships/customXml" Target="../../customXml/item68.xml"/><Relationship Id="rId6" Type="http://schemas.openxmlformats.org/officeDocument/2006/relationships/customXml" Target="../../customXml/item73.xml"/><Relationship Id="rId5" Type="http://schemas.openxmlformats.org/officeDocument/2006/relationships/customXml" Target="../../customXml/item72.xml"/><Relationship Id="rId10" Type="http://schemas.openxmlformats.org/officeDocument/2006/relationships/image" Target="../media/image87.png"/><Relationship Id="rId4" Type="http://schemas.openxmlformats.org/officeDocument/2006/relationships/customXml" Target="../../customXml/item71.xml"/><Relationship Id="rId9" Type="http://schemas.openxmlformats.org/officeDocument/2006/relationships/image" Target="../media/image86.png"/></Relationships>
</file>

<file path=ppt/slides/_rels/slide41.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slideLayout" Target="../slideLayouts/slideLayout37.xml"/><Relationship Id="rId1" Type="http://schemas.openxmlformats.org/officeDocument/2006/relationships/customXml" Target="../../customXml/item75.xml"/><Relationship Id="rId4" Type="http://schemas.openxmlformats.org/officeDocument/2006/relationships/image" Target="../media/image87.png"/></Relationships>
</file>

<file path=ppt/slides/_rels/slide42.xml.rels><?xml version="1.0" encoding="UTF-8" standalone="yes"?>
<Relationships xmlns="http://schemas.openxmlformats.org/package/2006/relationships"><Relationship Id="rId3" Type="http://schemas.openxmlformats.org/officeDocument/2006/relationships/image" Target="../media/image90.tmp"/><Relationship Id="rId7" Type="http://schemas.openxmlformats.org/officeDocument/2006/relationships/image" Target="../media/image87.png"/><Relationship Id="rId2" Type="http://schemas.openxmlformats.org/officeDocument/2006/relationships/notesSlide" Target="../notesSlides/notesSlide9.xml"/><Relationship Id="rId1" Type="http://schemas.openxmlformats.org/officeDocument/2006/relationships/slideLayout" Target="../slideLayouts/slideLayout39.xml"/><Relationship Id="rId6" Type="http://schemas.microsoft.com/office/2007/relationships/hdphoto" Target="../media/hdphoto2.wdp"/><Relationship Id="rId5" Type="http://schemas.openxmlformats.org/officeDocument/2006/relationships/image" Target="../media/image28.png"/><Relationship Id="rId4" Type="http://schemas.openxmlformats.org/officeDocument/2006/relationships/image" Target="../media/image27.png"/></Relationships>
</file>

<file path=ppt/slides/_rels/slide4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90.tmp"/><Relationship Id="rId1" Type="http://schemas.openxmlformats.org/officeDocument/2006/relationships/slideLayout" Target="../slideLayouts/slideLayout39.xml"/><Relationship Id="rId6" Type="http://schemas.openxmlformats.org/officeDocument/2006/relationships/image" Target="../media/image87.png"/><Relationship Id="rId5" Type="http://schemas.microsoft.com/office/2007/relationships/hdphoto" Target="../media/hdphoto2.wdp"/><Relationship Id="rId4" Type="http://schemas.openxmlformats.org/officeDocument/2006/relationships/image" Target="../media/image28.png"/></Relationships>
</file>

<file path=ppt/slides/_rels/slide44.xml.rels><?xml version="1.0" encoding="UTF-8" standalone="yes"?>
<Relationships xmlns="http://schemas.openxmlformats.org/package/2006/relationships"><Relationship Id="rId8" Type="http://schemas.openxmlformats.org/officeDocument/2006/relationships/customXml" Target="../../customXml/item9.xml"/><Relationship Id="rId13" Type="http://schemas.openxmlformats.org/officeDocument/2006/relationships/image" Target="../media/image17.png"/><Relationship Id="rId3" Type="http://schemas.openxmlformats.org/officeDocument/2006/relationships/customXml" Target="../../customXml/item3.xml"/><Relationship Id="rId7" Type="http://schemas.openxmlformats.org/officeDocument/2006/relationships/customXml" Target="../../customXml/item7.xml"/><Relationship Id="rId12" Type="http://schemas.openxmlformats.org/officeDocument/2006/relationships/image" Target="../media/image15.png"/><Relationship Id="rId17" Type="http://schemas.openxmlformats.org/officeDocument/2006/relationships/image" Target="../media/image93.png"/><Relationship Id="rId2" Type="http://schemas.openxmlformats.org/officeDocument/2006/relationships/customXml" Target="../../customXml/item2.xml"/><Relationship Id="rId16" Type="http://schemas.openxmlformats.org/officeDocument/2006/relationships/image" Target="../media/image92.png"/><Relationship Id="rId1" Type="http://schemas.openxmlformats.org/officeDocument/2006/relationships/customXml" Target="../../customXml/item1.xml"/><Relationship Id="rId6" Type="http://schemas.openxmlformats.org/officeDocument/2006/relationships/customXml" Target="../../customXml/item6.xml"/><Relationship Id="rId11" Type="http://schemas.openxmlformats.org/officeDocument/2006/relationships/slideLayout" Target="../slideLayouts/slideLayout2.xml"/><Relationship Id="rId5" Type="http://schemas.openxmlformats.org/officeDocument/2006/relationships/customXml" Target="../../customXml/item5.xml"/><Relationship Id="rId15" Type="http://schemas.openxmlformats.org/officeDocument/2006/relationships/image" Target="../media/image91.png"/><Relationship Id="rId10" Type="http://schemas.openxmlformats.org/officeDocument/2006/relationships/customXml" Target="../../customXml/item8.xml"/><Relationship Id="rId4" Type="http://schemas.openxmlformats.org/officeDocument/2006/relationships/customXml" Target="../../customXml/item4.xml"/><Relationship Id="rId9" Type="http://schemas.openxmlformats.org/officeDocument/2006/relationships/customXml" Target="../../customXml/item10.xml"/><Relationship Id="rId14" Type="http://schemas.openxmlformats.org/officeDocument/2006/relationships/image" Target="../media/image16.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5.xml"/></Relationships>
</file>

<file path=ppt/slides/_rels/slide50.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hyperlink" Target="http://www.microsoft.com/visualstudio" TargetMode="External"/><Relationship Id="rId2" Type="http://schemas.openxmlformats.org/officeDocument/2006/relationships/notesSlide" Target="../notesSlides/notesSlide10.xml"/><Relationship Id="rId1" Type="http://schemas.openxmlformats.org/officeDocument/2006/relationships/slideLayout" Target="../slideLayouts/slideLayout12.xml"/><Relationship Id="rId5" Type="http://schemas.openxmlformats.org/officeDocument/2006/relationships/hyperlink" Target="http://blogs.msdn.com/b/briankel" TargetMode="External"/><Relationship Id="rId4" Type="http://schemas.openxmlformats.org/officeDocument/2006/relationships/hyperlink" Target="http://www.youtube.com/visualstudio" TargetMode="External"/></Relationships>
</file>

<file path=ppt/slides/_rels/slide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5.xml"/></Relationships>
</file>

<file path=ppt/slides/_rels/slide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3.xml"/><Relationship Id="rId4" Type="http://schemas.openxmlformats.org/officeDocument/2006/relationships/image" Target="../media/image3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Layout" Target="../slideLayouts/slideLayout6.xml"/><Relationship Id="rId4" Type="http://schemas.openxmlformats.org/officeDocument/2006/relationships/image" Target="../media/image3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PROFSWD</a:t>
            </a:r>
            <a:endParaRPr lang="en-US" dirty="0"/>
          </a:p>
        </p:txBody>
      </p:sp>
      <p:sp>
        <p:nvSpPr>
          <p:cNvPr id="3" name="Subtitle 2"/>
          <p:cNvSpPr>
            <a:spLocks noGrp="1"/>
          </p:cNvSpPr>
          <p:nvPr>
            <p:ph type="subTitle" idx="1"/>
          </p:nvPr>
        </p:nvSpPr>
        <p:spPr/>
        <p:txBody>
          <a:bodyPr/>
          <a:lstStyle/>
          <a:p>
            <a:r>
              <a:rPr lang="en-US" dirty="0" smtClean="0"/>
              <a:t>Jan 17, 2013</a:t>
            </a:r>
            <a:endParaRPr lang="en-US" dirty="0"/>
          </a:p>
        </p:txBody>
      </p:sp>
    </p:spTree>
    <p:extLst>
      <p:ext uri="{BB962C8B-B14F-4D97-AF65-F5344CB8AC3E}">
        <p14:creationId xmlns:p14="http://schemas.microsoft.com/office/powerpoint/2010/main" val="225674770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descr="http://www.logoeps.com/wp-content/uploads/2012/04/blackberry-logo-vector.jpg"/>
          <p:cNvPicPr>
            <a:picLocks noChangeAspect="1" noChangeArrowheads="1"/>
          </p:cNvPicPr>
          <p:nvPr/>
        </p:nvPicPr>
        <p:blipFill rotWithShape="1">
          <a:blip r:embed="rId2">
            <a:extLst>
              <a:ext uri="{28A0092B-C50C-407E-A947-70E740481C1C}">
                <a14:useLocalDpi xmlns:a14="http://schemas.microsoft.com/office/drawing/2010/main" val="0"/>
              </a:ext>
            </a:extLst>
          </a:blip>
          <a:srcRect t="38066" b="36462"/>
          <a:stretch/>
        </p:blipFill>
        <p:spPr bwMode="auto">
          <a:xfrm>
            <a:off x="2726003" y="292100"/>
            <a:ext cx="6731000" cy="1714501"/>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8" y="2597150"/>
            <a:ext cx="12197820" cy="3054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9186968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descr="http://www.logoeps.com/wp-content/uploads/2012/04/blackberry-logo-vector.jpg"/>
          <p:cNvPicPr>
            <a:picLocks noChangeAspect="1" noChangeArrowheads="1"/>
          </p:cNvPicPr>
          <p:nvPr/>
        </p:nvPicPr>
        <p:blipFill rotWithShape="1">
          <a:blip r:embed="rId2">
            <a:extLst>
              <a:ext uri="{28A0092B-C50C-407E-A947-70E740481C1C}">
                <a14:useLocalDpi xmlns:a14="http://schemas.microsoft.com/office/drawing/2010/main" val="0"/>
              </a:ext>
            </a:extLst>
          </a:blip>
          <a:srcRect t="38066" b="36462"/>
          <a:stretch/>
        </p:blipFill>
        <p:spPr bwMode="auto">
          <a:xfrm>
            <a:off x="2726003" y="292100"/>
            <a:ext cx="6731000" cy="1714501"/>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8" y="2597150"/>
            <a:ext cx="12197820" cy="3054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ular Callout 1"/>
          <p:cNvSpPr/>
          <p:nvPr/>
        </p:nvSpPr>
        <p:spPr bwMode="auto">
          <a:xfrm>
            <a:off x="4967288" y="2413000"/>
            <a:ext cx="6997700" cy="3556000"/>
          </a:xfrm>
          <a:prstGeom prst="wedgeRectCallout">
            <a:avLst>
              <a:gd name="adj1" fmla="val -52956"/>
              <a:gd name="adj2" fmla="val 20946"/>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defTabSz="914099" fontAlgn="base">
              <a:spcBef>
                <a:spcPct val="0"/>
              </a:spcBef>
              <a:spcAft>
                <a:spcPct val="0"/>
              </a:spcAft>
            </a:pPr>
            <a:r>
              <a:rPr lang="en-US" sz="3100" dirty="0"/>
              <a:t>When you’re dealing with millions of lines of computer </a:t>
            </a:r>
            <a:r>
              <a:rPr lang="en-US" sz="3100" dirty="0"/>
              <a:t>code, </a:t>
            </a:r>
            <a:r>
              <a:rPr lang="en-US" sz="3100" dirty="0"/>
              <a:t>fine-tuning can take time – in this case, more than we anticipated. We decided to </a:t>
            </a:r>
            <a:r>
              <a:rPr lang="en-US" sz="3100" b="1" dirty="0">
                <a:solidFill>
                  <a:srgbClr val="00B050"/>
                </a:solidFill>
              </a:rPr>
              <a:t>delay the launch of BlackBerry 10 to give us ample time to integrate software, test, and polish the final product</a:t>
            </a:r>
            <a:endParaRPr lang="en-US" sz="3100" b="1" spc="-50" dirty="0">
              <a:solidFill>
                <a:srgbClr val="00B050"/>
              </a:solidFill>
              <a:ea typeface="Segoe UI" pitchFamily="34" charset="0"/>
              <a:cs typeface="Segoe UI" pitchFamily="34" charset="0"/>
            </a:endParaRPr>
          </a:p>
        </p:txBody>
      </p:sp>
    </p:spTree>
    <p:extLst>
      <p:ext uri="{BB962C8B-B14F-4D97-AF65-F5344CB8AC3E}">
        <p14:creationId xmlns:p14="http://schemas.microsoft.com/office/powerpoint/2010/main" val="7248822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descr="http://www.logoeps.com/wp-content/uploads/2012/04/blackberry-logo-vector.jpg"/>
          <p:cNvPicPr>
            <a:picLocks noChangeAspect="1" noChangeArrowheads="1"/>
          </p:cNvPicPr>
          <p:nvPr/>
        </p:nvPicPr>
        <p:blipFill rotWithShape="1">
          <a:blip r:embed="rId2">
            <a:extLst>
              <a:ext uri="{28A0092B-C50C-407E-A947-70E740481C1C}">
                <a14:useLocalDpi xmlns:a14="http://schemas.microsoft.com/office/drawing/2010/main" val="0"/>
              </a:ext>
            </a:extLst>
          </a:blip>
          <a:srcRect t="38066" b="36462"/>
          <a:stretch/>
        </p:blipFill>
        <p:spPr bwMode="auto">
          <a:xfrm>
            <a:off x="2726003" y="292100"/>
            <a:ext cx="6731000" cy="1714501"/>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4991" y="4343400"/>
            <a:ext cx="10233025" cy="1860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6277" y="2006600"/>
            <a:ext cx="9772650" cy="20488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4" name="Straight Connector 3"/>
          <p:cNvCxnSpPr/>
          <p:nvPr/>
        </p:nvCxnSpPr>
        <p:spPr>
          <a:xfrm>
            <a:off x="230188" y="4343400"/>
            <a:ext cx="117475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183376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descr="http://www.logoeps.com/wp-content/uploads/2012/04/blackberry-logo-vector.jpg"/>
          <p:cNvPicPr>
            <a:picLocks noChangeAspect="1" noChangeArrowheads="1"/>
          </p:cNvPicPr>
          <p:nvPr/>
        </p:nvPicPr>
        <p:blipFill rotWithShape="1">
          <a:blip r:embed="rId3">
            <a:extLst>
              <a:ext uri="{28A0092B-C50C-407E-A947-70E740481C1C}">
                <a14:useLocalDpi xmlns:a14="http://schemas.microsoft.com/office/drawing/2010/main" val="0"/>
              </a:ext>
            </a:extLst>
          </a:blip>
          <a:srcRect t="38066" b="36462"/>
          <a:stretch/>
        </p:blipFill>
        <p:spPr bwMode="auto">
          <a:xfrm>
            <a:off x="2726003" y="292100"/>
            <a:ext cx="6731000" cy="1714501"/>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80634" y="1735137"/>
            <a:ext cx="9065155" cy="49311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ular Callout 2"/>
          <p:cNvSpPr/>
          <p:nvPr/>
        </p:nvSpPr>
        <p:spPr bwMode="auto">
          <a:xfrm>
            <a:off x="2726004" y="3175000"/>
            <a:ext cx="1174485" cy="863600"/>
          </a:xfrm>
          <a:prstGeom prst="wedgeRectCallout">
            <a:avLst>
              <a:gd name="adj1" fmla="val -72490"/>
              <a:gd name="adj2" fmla="val -6944"/>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r>
              <a:rPr lang="en-US" b="1" spc="-50" dirty="0">
                <a:gradFill>
                  <a:gsLst>
                    <a:gs pos="0">
                      <a:srgbClr val="FFFFFF"/>
                    </a:gs>
                    <a:gs pos="100000">
                      <a:srgbClr val="FFFFFF"/>
                    </a:gs>
                  </a:gsLst>
                  <a:lin ang="5400000" scaled="0"/>
                </a:gradFill>
                <a:latin typeface="Segoe UI" pitchFamily="34" charset="0"/>
                <a:ea typeface="Segoe UI" pitchFamily="34" charset="0"/>
                <a:cs typeface="Segoe UI" pitchFamily="34" charset="0"/>
              </a:rPr>
              <a:t>$80B in Market Cap</a:t>
            </a:r>
          </a:p>
        </p:txBody>
      </p:sp>
      <p:sp>
        <p:nvSpPr>
          <p:cNvPr id="7" name="Rectangular Callout 6"/>
          <p:cNvSpPr/>
          <p:nvPr/>
        </p:nvSpPr>
        <p:spPr bwMode="auto">
          <a:xfrm>
            <a:off x="8869761" y="4648200"/>
            <a:ext cx="1174485" cy="863600"/>
          </a:xfrm>
          <a:prstGeom prst="wedgeRectCallout">
            <a:avLst>
              <a:gd name="adj1" fmla="val 64838"/>
              <a:gd name="adj2" fmla="val 113644"/>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r>
              <a:rPr lang="en-US" b="1" spc="-50" dirty="0">
                <a:gradFill>
                  <a:gsLst>
                    <a:gs pos="0">
                      <a:srgbClr val="FFFFFF"/>
                    </a:gs>
                    <a:gs pos="100000">
                      <a:srgbClr val="FFFFFF"/>
                    </a:gs>
                  </a:gsLst>
                  <a:lin ang="5400000" scaled="0"/>
                </a:gradFill>
                <a:latin typeface="Segoe UI" pitchFamily="34" charset="0"/>
                <a:ea typeface="Segoe UI" pitchFamily="34" charset="0"/>
                <a:cs typeface="Segoe UI" pitchFamily="34" charset="0"/>
              </a:rPr>
              <a:t>$4BB in Market Cap</a:t>
            </a:r>
          </a:p>
        </p:txBody>
      </p:sp>
    </p:spTree>
    <p:extLst>
      <p:ext uri="{BB962C8B-B14F-4D97-AF65-F5344CB8AC3E}">
        <p14:creationId xmlns:p14="http://schemas.microsoft.com/office/powerpoint/2010/main" val="83016448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5301" y="825500"/>
            <a:ext cx="11149013" cy="4487382"/>
          </a:xfrm>
        </p:spPr>
        <p:txBody>
          <a:bodyPr/>
          <a:lstStyle/>
          <a:p>
            <a:r>
              <a:rPr lang="en-US" dirty="0" smtClean="0"/>
              <a:t>Not Just for Big Technology Companies…</a:t>
            </a:r>
            <a:br>
              <a:rPr lang="en-US" dirty="0" smtClean="0"/>
            </a:br>
            <a:r>
              <a:rPr lang="en-US" dirty="0"/>
              <a:t/>
            </a:r>
            <a:br>
              <a:rPr lang="en-US" dirty="0"/>
            </a:br>
            <a:r>
              <a:rPr lang="en-US" dirty="0" smtClean="0"/>
              <a:t/>
            </a:r>
            <a:br>
              <a:rPr lang="en-US" dirty="0" smtClean="0"/>
            </a:br>
            <a:r>
              <a:rPr lang="en-US" dirty="0" smtClean="0"/>
              <a:t>Enterprises also build Line of Business (LOB) Applications…</a:t>
            </a:r>
            <a:endParaRPr lang="en-US" dirty="0"/>
          </a:p>
        </p:txBody>
      </p:sp>
    </p:spTree>
    <p:extLst>
      <p:ext uri="{BB962C8B-B14F-4D97-AF65-F5344CB8AC3E}">
        <p14:creationId xmlns:p14="http://schemas.microsoft.com/office/powerpoint/2010/main" val="316867701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p:cNvGrpSpPr/>
          <p:nvPr/>
        </p:nvGrpSpPr>
        <p:grpSpPr>
          <a:xfrm>
            <a:off x="5056681" y="1836834"/>
            <a:ext cx="2187563" cy="3425623"/>
            <a:chOff x="5055088" y="1836830"/>
            <a:chExt cx="2187563" cy="3425622"/>
          </a:xfrm>
        </p:grpSpPr>
        <p:sp>
          <p:nvSpPr>
            <p:cNvPr id="26" name="Rectangle 25"/>
            <p:cNvSpPr/>
            <p:nvPr/>
          </p:nvSpPr>
          <p:spPr bwMode="auto">
            <a:xfrm>
              <a:off x="5055088" y="1836830"/>
              <a:ext cx="2053051" cy="2053051"/>
            </a:xfrm>
            <a:prstGeom prst="rect">
              <a:avLst/>
            </a:prstGeom>
            <a:solidFill>
              <a:schemeClr val="accent5"/>
            </a:solidFill>
            <a:ln w="9525" cap="flat" cmpd="sng" algn="ctr">
              <a:noFill/>
              <a:prstDash val="solid"/>
              <a:headEnd type="none" w="med" len="med"/>
              <a:tailEnd type="none" w="med" len="med"/>
            </a:ln>
            <a:effec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3985" fontAlgn="base">
                <a:spcBef>
                  <a:spcPct val="0"/>
                </a:spcBef>
                <a:spcAft>
                  <a:spcPct val="0"/>
                </a:spcAft>
                <a:defRPr/>
              </a:pPr>
              <a:endParaRPr lang="en-US" sz="1900" kern="0" spc="-51" dirty="0">
                <a:ea typeface="Segoe UI" pitchFamily="34" charset="0"/>
                <a:cs typeface="Segoe UI" pitchFamily="34" charset="0"/>
              </a:endParaRPr>
            </a:p>
          </p:txBody>
        </p:sp>
        <p:sp>
          <p:nvSpPr>
            <p:cNvPr id="27" name="Rectangle 26"/>
            <p:cNvSpPr/>
            <p:nvPr/>
          </p:nvSpPr>
          <p:spPr>
            <a:xfrm>
              <a:off x="5055088" y="4096609"/>
              <a:ext cx="2187563" cy="1165843"/>
            </a:xfrm>
            <a:prstGeom prst="rect">
              <a:avLst/>
            </a:prstGeom>
            <a:noFill/>
            <a:ln w="25400" cap="flat" cmpd="sng" algn="ctr">
              <a:noFill/>
              <a:prstDash val="solid"/>
            </a:ln>
            <a:effectLst/>
          </p:spPr>
          <p:txBody>
            <a:bodyPr lIns="0" tIns="45717" rIns="91433" bIns="45717" anchor="t"/>
            <a:lstStyle/>
            <a:p>
              <a:pPr algn="ctr" defTabSz="914249"/>
              <a:r>
                <a:rPr lang="en-US" sz="2000" kern="0" spc="-51" dirty="0">
                  <a:latin typeface="Segoe UI Light" pitchFamily="34" charset="0"/>
                </a:rPr>
                <a:t>Balancing </a:t>
              </a:r>
              <a:r>
                <a:rPr lang="en-US" sz="2000" kern="0" spc="-51" dirty="0">
                  <a:latin typeface="Segoe UI Light" pitchFamily="34" charset="0"/>
                </a:rPr>
                <a:t>agility with quality and </a:t>
              </a:r>
              <a:r>
                <a:rPr lang="en-US" sz="2000" kern="0" spc="-51" dirty="0">
                  <a:latin typeface="Segoe UI Light" pitchFamily="34" charset="0"/>
                </a:rPr>
                <a:t>scale</a:t>
              </a:r>
            </a:p>
          </p:txBody>
        </p:sp>
      </p:grpSp>
      <p:grpSp>
        <p:nvGrpSpPr>
          <p:cNvPr id="29" name="Group 28"/>
          <p:cNvGrpSpPr/>
          <p:nvPr/>
        </p:nvGrpSpPr>
        <p:grpSpPr>
          <a:xfrm>
            <a:off x="9423328" y="1836835"/>
            <a:ext cx="2540072" cy="3395817"/>
            <a:chOff x="9421740" y="1836830"/>
            <a:chExt cx="2540072" cy="3395817"/>
          </a:xfrm>
        </p:grpSpPr>
        <p:sp>
          <p:nvSpPr>
            <p:cNvPr id="30" name="Rectangle 29"/>
            <p:cNvSpPr/>
            <p:nvPr/>
          </p:nvSpPr>
          <p:spPr bwMode="auto">
            <a:xfrm>
              <a:off x="9421741" y="1836830"/>
              <a:ext cx="2053051" cy="2053051"/>
            </a:xfrm>
            <a:prstGeom prst="rect">
              <a:avLst/>
            </a:prstGeom>
            <a:solidFill>
              <a:schemeClr val="accent5"/>
            </a:solidFill>
            <a:ln w="9525" cap="flat" cmpd="sng" algn="ctr">
              <a:noFill/>
              <a:prstDash val="solid"/>
              <a:headEnd type="none" w="med" len="med"/>
              <a:tailEnd type="none" w="med" len="med"/>
            </a:ln>
            <a:effec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3985" fontAlgn="base">
                <a:spcBef>
                  <a:spcPct val="0"/>
                </a:spcBef>
                <a:spcAft>
                  <a:spcPct val="0"/>
                </a:spcAft>
                <a:defRPr/>
              </a:pPr>
              <a:endParaRPr lang="en-US" sz="1900" kern="0" spc="-51" dirty="0">
                <a:ea typeface="Segoe UI" pitchFamily="34" charset="0"/>
                <a:cs typeface="Segoe UI" pitchFamily="34" charset="0"/>
              </a:endParaRPr>
            </a:p>
          </p:txBody>
        </p:sp>
        <p:sp>
          <p:nvSpPr>
            <p:cNvPr id="31" name="Rectangle 30"/>
            <p:cNvSpPr/>
            <p:nvPr/>
          </p:nvSpPr>
          <p:spPr>
            <a:xfrm>
              <a:off x="9421740" y="4104212"/>
              <a:ext cx="2540072" cy="1128435"/>
            </a:xfrm>
            <a:prstGeom prst="rect">
              <a:avLst/>
            </a:prstGeom>
            <a:noFill/>
            <a:ln w="25400" cap="flat" cmpd="sng" algn="ctr">
              <a:noFill/>
              <a:prstDash val="solid"/>
            </a:ln>
            <a:effectLst/>
          </p:spPr>
          <p:txBody>
            <a:bodyPr lIns="0" tIns="45717" rIns="91433" bIns="45717" anchor="t"/>
            <a:lstStyle/>
            <a:p>
              <a:pPr algn="ctr" defTabSz="914249"/>
              <a:r>
                <a:rPr lang="en-US" sz="2000" kern="0" spc="-51" dirty="0">
                  <a:latin typeface="Segoe UI Light" pitchFamily="34" charset="0"/>
                </a:rPr>
                <a:t>Economies of scale</a:t>
              </a:r>
              <a:endParaRPr lang="en-US" sz="2000" kern="0" spc="-51" dirty="0">
                <a:latin typeface="Segoe UI Light" pitchFamily="34" charset="0"/>
              </a:endParaRPr>
            </a:p>
          </p:txBody>
        </p:sp>
      </p:grpSp>
      <p:grpSp>
        <p:nvGrpSpPr>
          <p:cNvPr id="33" name="Group 32"/>
          <p:cNvGrpSpPr/>
          <p:nvPr/>
        </p:nvGrpSpPr>
        <p:grpSpPr>
          <a:xfrm>
            <a:off x="681554" y="1836835"/>
            <a:ext cx="2053051" cy="3435063"/>
            <a:chOff x="679961" y="1836830"/>
            <a:chExt cx="2053051" cy="3435063"/>
          </a:xfrm>
        </p:grpSpPr>
        <p:sp>
          <p:nvSpPr>
            <p:cNvPr id="34" name="Rectangle 33"/>
            <p:cNvSpPr/>
            <p:nvPr/>
          </p:nvSpPr>
          <p:spPr bwMode="auto">
            <a:xfrm>
              <a:off x="679961" y="1836830"/>
              <a:ext cx="2053051" cy="2053051"/>
            </a:xfrm>
            <a:prstGeom prst="rect">
              <a:avLst/>
            </a:prstGeom>
            <a:solidFill>
              <a:schemeClr val="accent5"/>
            </a:solidFill>
            <a:ln w="9525" cap="flat" cmpd="sng" algn="ctr">
              <a:noFill/>
              <a:prstDash val="solid"/>
              <a:headEnd type="none" w="med" len="med"/>
              <a:tailEnd type="none" w="med" len="med"/>
            </a:ln>
            <a:effec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3985" fontAlgn="base">
                <a:spcBef>
                  <a:spcPct val="0"/>
                </a:spcBef>
                <a:spcAft>
                  <a:spcPct val="0"/>
                </a:spcAft>
                <a:defRPr/>
              </a:pPr>
              <a:endParaRPr lang="en-US" sz="1900" kern="0" spc="-51" dirty="0">
                <a:ea typeface="Segoe UI" pitchFamily="34" charset="0"/>
                <a:cs typeface="Segoe UI" pitchFamily="34" charset="0"/>
              </a:endParaRPr>
            </a:p>
          </p:txBody>
        </p:sp>
        <p:sp>
          <p:nvSpPr>
            <p:cNvPr id="35" name="Rectangle 34"/>
            <p:cNvSpPr/>
            <p:nvPr/>
          </p:nvSpPr>
          <p:spPr>
            <a:xfrm>
              <a:off x="679961" y="4094201"/>
              <a:ext cx="2053051" cy="1177692"/>
            </a:xfrm>
            <a:prstGeom prst="rect">
              <a:avLst/>
            </a:prstGeom>
            <a:noFill/>
            <a:ln w="25400" cap="flat" cmpd="sng" algn="ctr">
              <a:noFill/>
              <a:prstDash val="solid"/>
            </a:ln>
            <a:effectLst/>
          </p:spPr>
          <p:txBody>
            <a:bodyPr lIns="0" tIns="45717" rIns="91433" bIns="45717" anchor="t"/>
            <a:lstStyle/>
            <a:p>
              <a:pPr algn="ctr" defTabSz="914249">
                <a:defRPr/>
              </a:pPr>
              <a:r>
                <a:rPr lang="en-US" sz="2000" kern="0" spc="-51" dirty="0">
                  <a:latin typeface="Segoe UI Light" pitchFamily="34" charset="0"/>
                </a:rPr>
                <a:t>Enterprise agility</a:t>
              </a:r>
              <a:endParaRPr lang="en-US" sz="2000" kern="0" spc="-51" dirty="0">
                <a:latin typeface="Segoe UI Light" pitchFamily="34" charset="0"/>
              </a:endParaRPr>
            </a:p>
          </p:txBody>
        </p:sp>
      </p:grpSp>
      <p:grpSp>
        <p:nvGrpSpPr>
          <p:cNvPr id="37" name="Group 36"/>
          <p:cNvGrpSpPr/>
          <p:nvPr/>
        </p:nvGrpSpPr>
        <p:grpSpPr>
          <a:xfrm>
            <a:off x="7244244" y="1836835"/>
            <a:ext cx="2053051" cy="3395817"/>
            <a:chOff x="7242651" y="1836830"/>
            <a:chExt cx="2053051" cy="3395817"/>
          </a:xfrm>
        </p:grpSpPr>
        <p:sp>
          <p:nvSpPr>
            <p:cNvPr id="38" name="Rectangle 37"/>
            <p:cNvSpPr/>
            <p:nvPr/>
          </p:nvSpPr>
          <p:spPr bwMode="auto">
            <a:xfrm>
              <a:off x="7242651" y="1836830"/>
              <a:ext cx="2053051" cy="2053051"/>
            </a:xfrm>
            <a:prstGeom prst="rect">
              <a:avLst/>
            </a:prstGeom>
            <a:solidFill>
              <a:schemeClr val="accent5"/>
            </a:solidFill>
            <a:ln w="9525" cap="flat" cmpd="sng" algn="ctr">
              <a:noFill/>
              <a:prstDash val="solid"/>
              <a:headEnd type="none" w="med" len="med"/>
              <a:tailEnd type="none" w="med" len="med"/>
            </a:ln>
            <a:effec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3985" fontAlgn="base">
                <a:spcBef>
                  <a:spcPct val="0"/>
                </a:spcBef>
                <a:spcAft>
                  <a:spcPct val="0"/>
                </a:spcAft>
                <a:defRPr/>
              </a:pPr>
              <a:endParaRPr lang="en-US" sz="1900" kern="0" spc="-51" dirty="0">
                <a:ea typeface="Segoe UI" pitchFamily="34" charset="0"/>
                <a:cs typeface="Segoe UI" pitchFamily="34" charset="0"/>
              </a:endParaRPr>
            </a:p>
          </p:txBody>
        </p:sp>
        <p:sp>
          <p:nvSpPr>
            <p:cNvPr id="39" name="Rectangle 38"/>
            <p:cNvSpPr/>
            <p:nvPr/>
          </p:nvSpPr>
          <p:spPr>
            <a:xfrm>
              <a:off x="7242651" y="4104212"/>
              <a:ext cx="2053051" cy="1128435"/>
            </a:xfrm>
            <a:prstGeom prst="rect">
              <a:avLst/>
            </a:prstGeom>
            <a:noFill/>
            <a:ln w="25400" cap="flat" cmpd="sng" algn="ctr">
              <a:noFill/>
              <a:prstDash val="solid"/>
            </a:ln>
            <a:effectLst/>
          </p:spPr>
          <p:txBody>
            <a:bodyPr lIns="0" tIns="45717" rIns="91433" bIns="45717" anchor="t"/>
            <a:lstStyle/>
            <a:p>
              <a:pPr algn="ctr" defTabSz="914249"/>
              <a:r>
                <a:rPr lang="en-US" sz="2000" kern="0" spc="-51" dirty="0">
                  <a:latin typeface="Segoe UI Light" pitchFamily="34" charset="0"/>
                </a:rPr>
                <a:t>Staying Compliant</a:t>
              </a:r>
              <a:endParaRPr lang="en-US" sz="2000" kern="0" spc="-51" dirty="0">
                <a:latin typeface="Segoe UI Light" pitchFamily="34" charset="0"/>
              </a:endParaRPr>
            </a:p>
          </p:txBody>
        </p:sp>
      </p:grpSp>
      <p:grpSp>
        <p:nvGrpSpPr>
          <p:cNvPr id="41" name="Group 40"/>
          <p:cNvGrpSpPr/>
          <p:nvPr/>
        </p:nvGrpSpPr>
        <p:grpSpPr>
          <a:xfrm>
            <a:off x="2869118" y="1836834"/>
            <a:ext cx="2187563" cy="3425623"/>
            <a:chOff x="2867525" y="1836830"/>
            <a:chExt cx="2187563" cy="3425622"/>
          </a:xfrm>
        </p:grpSpPr>
        <p:sp>
          <p:nvSpPr>
            <p:cNvPr id="42" name="Rectangle 41"/>
            <p:cNvSpPr/>
            <p:nvPr/>
          </p:nvSpPr>
          <p:spPr bwMode="auto">
            <a:xfrm>
              <a:off x="2867525" y="1836830"/>
              <a:ext cx="2053051" cy="2053051"/>
            </a:xfrm>
            <a:prstGeom prst="rect">
              <a:avLst/>
            </a:prstGeom>
            <a:solidFill>
              <a:schemeClr val="accent5"/>
            </a:solidFill>
            <a:ln w="9525" cap="flat" cmpd="sng" algn="ctr">
              <a:noFill/>
              <a:prstDash val="solid"/>
              <a:headEnd type="none" w="med" len="med"/>
              <a:tailEnd type="none" w="med" len="med"/>
            </a:ln>
            <a:effec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3985" fontAlgn="base">
                <a:spcBef>
                  <a:spcPct val="0"/>
                </a:spcBef>
                <a:spcAft>
                  <a:spcPct val="0"/>
                </a:spcAft>
                <a:defRPr/>
              </a:pPr>
              <a:endParaRPr lang="en-US" sz="1900" kern="0" spc="-51" dirty="0">
                <a:ea typeface="Segoe UI" pitchFamily="34" charset="0"/>
                <a:cs typeface="Segoe UI" pitchFamily="34" charset="0"/>
              </a:endParaRPr>
            </a:p>
          </p:txBody>
        </p:sp>
        <p:sp>
          <p:nvSpPr>
            <p:cNvPr id="43" name="Rectangle 42"/>
            <p:cNvSpPr/>
            <p:nvPr/>
          </p:nvSpPr>
          <p:spPr>
            <a:xfrm>
              <a:off x="2867525" y="4096609"/>
              <a:ext cx="2187563" cy="1165843"/>
            </a:xfrm>
            <a:prstGeom prst="rect">
              <a:avLst/>
            </a:prstGeom>
            <a:noFill/>
            <a:ln w="25400" cap="flat" cmpd="sng" algn="ctr">
              <a:noFill/>
              <a:prstDash val="solid"/>
            </a:ln>
            <a:effectLst/>
          </p:spPr>
          <p:txBody>
            <a:bodyPr lIns="0" tIns="45717" rIns="91433" bIns="45717" anchor="t"/>
            <a:lstStyle/>
            <a:p>
              <a:pPr algn="ctr" defTabSz="914249">
                <a:defRPr/>
              </a:pPr>
              <a:r>
                <a:rPr lang="en-US" sz="2000" kern="0" spc="-51" dirty="0">
                  <a:latin typeface="Segoe UI Light" pitchFamily="34" charset="0"/>
                </a:rPr>
                <a:t>Infrastructure evolution</a:t>
              </a:r>
              <a:endParaRPr lang="en-US" sz="2000" kern="0" spc="-51" dirty="0">
                <a:latin typeface="Segoe UI Light" pitchFamily="34" charset="0"/>
              </a:endParaRPr>
            </a:p>
          </p:txBody>
        </p:sp>
      </p:grpSp>
      <p:pic>
        <p:nvPicPr>
          <p:cNvPr id="23" name="Picture 5" descr="\\MAGNUM\Projects\Microsoft\Cloud Power FY12\Design\Icons\PNGs\Stop_watch.png"/>
          <p:cNvPicPr>
            <a:picLocks noChangeAspect="1" noChangeArrowheads="1"/>
          </p:cNvPicPr>
          <p:nvPr/>
        </p:nvPicPr>
        <p:blipFill>
          <a:blip r:embed="rId3" cstate="print">
            <a:biLevel thresh="25000"/>
          </a:blip>
          <a:srcRect/>
          <a:stretch>
            <a:fillRect/>
          </a:stretch>
        </p:blipFill>
        <p:spPr bwMode="auto">
          <a:xfrm>
            <a:off x="1036487" y="2101272"/>
            <a:ext cx="1343182" cy="1343182"/>
          </a:xfrm>
          <a:prstGeom prst="rect">
            <a:avLst/>
          </a:prstGeom>
          <a:noFill/>
        </p:spPr>
      </p:pic>
      <p:pic>
        <p:nvPicPr>
          <p:cNvPr id="24" name="Picture 7" descr="\\MAGNUM\Projects\Microsoft\Cloud Power FY12\Design\Icons\PNGs\Pooled.png"/>
          <p:cNvPicPr>
            <a:picLocks noChangeAspect="1" noChangeArrowheads="1"/>
          </p:cNvPicPr>
          <p:nvPr/>
        </p:nvPicPr>
        <p:blipFill>
          <a:blip r:embed="rId4" cstate="print">
            <a:lum bright="100000"/>
          </a:blip>
          <a:stretch>
            <a:fillRect/>
          </a:stretch>
        </p:blipFill>
        <p:spPr bwMode="auto">
          <a:xfrm>
            <a:off x="7455486" y="2131451"/>
            <a:ext cx="1630564" cy="1630564"/>
          </a:xfrm>
          <a:prstGeom prst="rect">
            <a:avLst/>
          </a:prstGeom>
          <a:noFill/>
        </p:spPr>
      </p:pic>
      <p:pic>
        <p:nvPicPr>
          <p:cNvPr id="46" name="Picture 2" descr="\\MAGNUM\Projects\Microsoft\Cloud Power FY12\Design\ICONS_PNG\Secure_Elastic.png"/>
          <p:cNvPicPr>
            <a:picLocks noChangeAspect="1" noChangeArrowheads="1"/>
          </p:cNvPicPr>
          <p:nvPr/>
        </p:nvPicPr>
        <p:blipFill>
          <a:blip r:embed="rId5" cstate="print">
            <a:lum bright="100000"/>
          </a:blip>
          <a:srcRect/>
          <a:stretch>
            <a:fillRect/>
          </a:stretch>
        </p:blipFill>
        <p:spPr bwMode="auto">
          <a:xfrm>
            <a:off x="9764054" y="1836834"/>
            <a:ext cx="1371600" cy="1371600"/>
          </a:xfrm>
          <a:prstGeom prst="rect">
            <a:avLst/>
          </a:prstGeom>
          <a:noFill/>
        </p:spPr>
      </p:pic>
      <p:pic>
        <p:nvPicPr>
          <p:cNvPr id="47" name="Picture 2" descr="\\MAGNUM\Projects\Microsoft\Cloud Power FY12\Design\Icons\PNGs\Cash.png"/>
          <p:cNvPicPr>
            <a:picLocks noChangeAspect="1" noChangeArrowheads="1"/>
          </p:cNvPicPr>
          <p:nvPr/>
        </p:nvPicPr>
        <p:blipFill rotWithShape="1">
          <a:blip r:embed="rId6" cstate="screen">
            <a:lum bright="100000"/>
          </a:blip>
          <a:srcRect b="25968"/>
          <a:stretch/>
        </p:blipFill>
        <p:spPr bwMode="auto">
          <a:xfrm rot="328762">
            <a:off x="9690447" y="2588776"/>
            <a:ext cx="1585452" cy="1173742"/>
          </a:xfrm>
          <a:prstGeom prst="rect">
            <a:avLst/>
          </a:prstGeom>
          <a:noFill/>
        </p:spPr>
      </p:pic>
      <p:sp>
        <p:nvSpPr>
          <p:cNvPr id="3" name="Striped Right Arrow 2"/>
          <p:cNvSpPr/>
          <p:nvPr/>
        </p:nvSpPr>
        <p:spPr>
          <a:xfrm>
            <a:off x="3276600" y="2990649"/>
            <a:ext cx="1288344" cy="435571"/>
          </a:xfrm>
          <a:prstGeom prst="striped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87"/>
            <a:endParaRPr lang="en-US" sz="2400">
              <a:solidFill>
                <a:schemeClr val="tx1"/>
              </a:solidFill>
            </a:endParaRPr>
          </a:p>
        </p:txBody>
      </p:sp>
      <p:sp>
        <p:nvSpPr>
          <p:cNvPr id="48" name="Freeform 539"/>
          <p:cNvSpPr>
            <a:spLocks noChangeAspect="1"/>
          </p:cNvSpPr>
          <p:nvPr/>
        </p:nvSpPr>
        <p:spPr bwMode="auto">
          <a:xfrm>
            <a:off x="3580767" y="2266738"/>
            <a:ext cx="554129" cy="275749"/>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algn="ctr">
              <a:defRPr/>
            </a:pPr>
            <a:endParaRPr lang="en-US" kern="0"/>
          </a:p>
        </p:txBody>
      </p:sp>
      <p:sp>
        <p:nvSpPr>
          <p:cNvPr id="49" name="Freeform 597"/>
          <p:cNvSpPr>
            <a:spLocks noChangeAspect="1" noEditPoints="1"/>
          </p:cNvSpPr>
          <p:nvPr/>
        </p:nvSpPr>
        <p:spPr bwMode="auto">
          <a:xfrm>
            <a:off x="4008825" y="2625537"/>
            <a:ext cx="170803" cy="292222"/>
          </a:xfrm>
          <a:custGeom>
            <a:avLst/>
            <a:gdLst>
              <a:gd name="T0" fmla="*/ 0 w 243"/>
              <a:gd name="T1" fmla="*/ 0 h 390"/>
              <a:gd name="T2" fmla="*/ 0 w 243"/>
              <a:gd name="T3" fmla="*/ 378 h 390"/>
              <a:gd name="T4" fmla="*/ 23 w 243"/>
              <a:gd name="T5" fmla="*/ 378 h 390"/>
              <a:gd name="T6" fmla="*/ 23 w 243"/>
              <a:gd name="T7" fmla="*/ 390 h 390"/>
              <a:gd name="T8" fmla="*/ 73 w 243"/>
              <a:gd name="T9" fmla="*/ 390 h 390"/>
              <a:gd name="T10" fmla="*/ 73 w 243"/>
              <a:gd name="T11" fmla="*/ 378 h 390"/>
              <a:gd name="T12" fmla="*/ 170 w 243"/>
              <a:gd name="T13" fmla="*/ 378 h 390"/>
              <a:gd name="T14" fmla="*/ 170 w 243"/>
              <a:gd name="T15" fmla="*/ 390 h 390"/>
              <a:gd name="T16" fmla="*/ 217 w 243"/>
              <a:gd name="T17" fmla="*/ 390 h 390"/>
              <a:gd name="T18" fmla="*/ 217 w 243"/>
              <a:gd name="T19" fmla="*/ 378 h 390"/>
              <a:gd name="T20" fmla="*/ 243 w 243"/>
              <a:gd name="T21" fmla="*/ 378 h 390"/>
              <a:gd name="T22" fmla="*/ 243 w 243"/>
              <a:gd name="T23" fmla="*/ 0 h 390"/>
              <a:gd name="T24" fmla="*/ 0 w 243"/>
              <a:gd name="T25" fmla="*/ 0 h 390"/>
              <a:gd name="T26" fmla="*/ 73 w 243"/>
              <a:gd name="T27" fmla="*/ 73 h 390"/>
              <a:gd name="T28" fmla="*/ 23 w 243"/>
              <a:gd name="T29" fmla="*/ 73 h 390"/>
              <a:gd name="T30" fmla="*/ 23 w 243"/>
              <a:gd name="T31" fmla="*/ 61 h 390"/>
              <a:gd name="T32" fmla="*/ 73 w 243"/>
              <a:gd name="T33" fmla="*/ 61 h 390"/>
              <a:gd name="T34" fmla="*/ 73 w 243"/>
              <a:gd name="T35" fmla="*/ 73 h 390"/>
              <a:gd name="T36" fmla="*/ 163 w 243"/>
              <a:gd name="T37" fmla="*/ 300 h 390"/>
              <a:gd name="T38" fmla="*/ 80 w 243"/>
              <a:gd name="T39" fmla="*/ 300 h 390"/>
              <a:gd name="T40" fmla="*/ 80 w 243"/>
              <a:gd name="T41" fmla="*/ 286 h 390"/>
              <a:gd name="T42" fmla="*/ 163 w 243"/>
              <a:gd name="T43" fmla="*/ 286 h 390"/>
              <a:gd name="T44" fmla="*/ 163 w 243"/>
              <a:gd name="T45" fmla="*/ 300 h 390"/>
              <a:gd name="T46" fmla="*/ 163 w 243"/>
              <a:gd name="T47" fmla="*/ 253 h 390"/>
              <a:gd name="T48" fmla="*/ 80 w 243"/>
              <a:gd name="T49" fmla="*/ 253 h 390"/>
              <a:gd name="T50" fmla="*/ 80 w 243"/>
              <a:gd name="T51" fmla="*/ 241 h 390"/>
              <a:gd name="T52" fmla="*/ 163 w 243"/>
              <a:gd name="T53" fmla="*/ 241 h 390"/>
              <a:gd name="T54" fmla="*/ 163 w 243"/>
              <a:gd name="T55" fmla="*/ 253 h 390"/>
              <a:gd name="T56" fmla="*/ 163 w 243"/>
              <a:gd name="T57" fmla="*/ 208 h 390"/>
              <a:gd name="T58" fmla="*/ 80 w 243"/>
              <a:gd name="T59" fmla="*/ 208 h 390"/>
              <a:gd name="T60" fmla="*/ 80 w 243"/>
              <a:gd name="T61" fmla="*/ 196 h 390"/>
              <a:gd name="T62" fmla="*/ 163 w 243"/>
              <a:gd name="T63" fmla="*/ 196 h 390"/>
              <a:gd name="T64" fmla="*/ 163 w 243"/>
              <a:gd name="T65" fmla="*/ 208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43" h="390">
                <a:moveTo>
                  <a:pt x="0" y="0"/>
                </a:moveTo>
                <a:lnTo>
                  <a:pt x="0" y="378"/>
                </a:lnTo>
                <a:lnTo>
                  <a:pt x="23" y="378"/>
                </a:lnTo>
                <a:lnTo>
                  <a:pt x="23" y="390"/>
                </a:lnTo>
                <a:lnTo>
                  <a:pt x="73" y="390"/>
                </a:lnTo>
                <a:lnTo>
                  <a:pt x="73" y="378"/>
                </a:lnTo>
                <a:lnTo>
                  <a:pt x="170" y="378"/>
                </a:lnTo>
                <a:lnTo>
                  <a:pt x="170" y="390"/>
                </a:lnTo>
                <a:lnTo>
                  <a:pt x="217" y="390"/>
                </a:lnTo>
                <a:lnTo>
                  <a:pt x="217" y="378"/>
                </a:lnTo>
                <a:lnTo>
                  <a:pt x="243" y="378"/>
                </a:lnTo>
                <a:lnTo>
                  <a:pt x="243" y="0"/>
                </a:lnTo>
                <a:lnTo>
                  <a:pt x="0" y="0"/>
                </a:lnTo>
                <a:close/>
                <a:moveTo>
                  <a:pt x="73" y="73"/>
                </a:moveTo>
                <a:lnTo>
                  <a:pt x="23" y="73"/>
                </a:lnTo>
                <a:lnTo>
                  <a:pt x="23" y="61"/>
                </a:lnTo>
                <a:lnTo>
                  <a:pt x="73" y="61"/>
                </a:lnTo>
                <a:lnTo>
                  <a:pt x="73" y="73"/>
                </a:lnTo>
                <a:close/>
                <a:moveTo>
                  <a:pt x="163" y="300"/>
                </a:moveTo>
                <a:lnTo>
                  <a:pt x="80" y="300"/>
                </a:lnTo>
                <a:lnTo>
                  <a:pt x="80" y="286"/>
                </a:lnTo>
                <a:lnTo>
                  <a:pt x="163" y="286"/>
                </a:lnTo>
                <a:lnTo>
                  <a:pt x="163" y="300"/>
                </a:lnTo>
                <a:close/>
                <a:moveTo>
                  <a:pt x="163" y="253"/>
                </a:moveTo>
                <a:lnTo>
                  <a:pt x="80" y="253"/>
                </a:lnTo>
                <a:lnTo>
                  <a:pt x="80" y="241"/>
                </a:lnTo>
                <a:lnTo>
                  <a:pt x="163" y="241"/>
                </a:lnTo>
                <a:lnTo>
                  <a:pt x="163" y="253"/>
                </a:lnTo>
                <a:close/>
                <a:moveTo>
                  <a:pt x="163" y="208"/>
                </a:moveTo>
                <a:lnTo>
                  <a:pt x="80" y="208"/>
                </a:lnTo>
                <a:lnTo>
                  <a:pt x="80" y="196"/>
                </a:lnTo>
                <a:lnTo>
                  <a:pt x="163" y="196"/>
                </a:lnTo>
                <a:lnTo>
                  <a:pt x="163" y="208"/>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algn="ctr">
              <a:defRPr/>
            </a:pPr>
            <a:endParaRPr lang="en-US" kern="0"/>
          </a:p>
        </p:txBody>
      </p:sp>
      <p:sp>
        <p:nvSpPr>
          <p:cNvPr id="50" name="Freeform 597"/>
          <p:cNvSpPr>
            <a:spLocks noChangeAspect="1" noEditPoints="1"/>
          </p:cNvSpPr>
          <p:nvPr/>
        </p:nvSpPr>
        <p:spPr bwMode="auto">
          <a:xfrm>
            <a:off x="3766328" y="2625537"/>
            <a:ext cx="170803" cy="292222"/>
          </a:xfrm>
          <a:custGeom>
            <a:avLst/>
            <a:gdLst>
              <a:gd name="T0" fmla="*/ 0 w 243"/>
              <a:gd name="T1" fmla="*/ 0 h 390"/>
              <a:gd name="T2" fmla="*/ 0 w 243"/>
              <a:gd name="T3" fmla="*/ 378 h 390"/>
              <a:gd name="T4" fmla="*/ 23 w 243"/>
              <a:gd name="T5" fmla="*/ 378 h 390"/>
              <a:gd name="T6" fmla="*/ 23 w 243"/>
              <a:gd name="T7" fmla="*/ 390 h 390"/>
              <a:gd name="T8" fmla="*/ 73 w 243"/>
              <a:gd name="T9" fmla="*/ 390 h 390"/>
              <a:gd name="T10" fmla="*/ 73 w 243"/>
              <a:gd name="T11" fmla="*/ 378 h 390"/>
              <a:gd name="T12" fmla="*/ 170 w 243"/>
              <a:gd name="T13" fmla="*/ 378 h 390"/>
              <a:gd name="T14" fmla="*/ 170 w 243"/>
              <a:gd name="T15" fmla="*/ 390 h 390"/>
              <a:gd name="T16" fmla="*/ 217 w 243"/>
              <a:gd name="T17" fmla="*/ 390 h 390"/>
              <a:gd name="T18" fmla="*/ 217 w 243"/>
              <a:gd name="T19" fmla="*/ 378 h 390"/>
              <a:gd name="T20" fmla="*/ 243 w 243"/>
              <a:gd name="T21" fmla="*/ 378 h 390"/>
              <a:gd name="T22" fmla="*/ 243 w 243"/>
              <a:gd name="T23" fmla="*/ 0 h 390"/>
              <a:gd name="T24" fmla="*/ 0 w 243"/>
              <a:gd name="T25" fmla="*/ 0 h 390"/>
              <a:gd name="T26" fmla="*/ 73 w 243"/>
              <a:gd name="T27" fmla="*/ 73 h 390"/>
              <a:gd name="T28" fmla="*/ 23 w 243"/>
              <a:gd name="T29" fmla="*/ 73 h 390"/>
              <a:gd name="T30" fmla="*/ 23 w 243"/>
              <a:gd name="T31" fmla="*/ 61 h 390"/>
              <a:gd name="T32" fmla="*/ 73 w 243"/>
              <a:gd name="T33" fmla="*/ 61 h 390"/>
              <a:gd name="T34" fmla="*/ 73 w 243"/>
              <a:gd name="T35" fmla="*/ 73 h 390"/>
              <a:gd name="T36" fmla="*/ 163 w 243"/>
              <a:gd name="T37" fmla="*/ 300 h 390"/>
              <a:gd name="T38" fmla="*/ 80 w 243"/>
              <a:gd name="T39" fmla="*/ 300 h 390"/>
              <a:gd name="T40" fmla="*/ 80 w 243"/>
              <a:gd name="T41" fmla="*/ 286 h 390"/>
              <a:gd name="T42" fmla="*/ 163 w 243"/>
              <a:gd name="T43" fmla="*/ 286 h 390"/>
              <a:gd name="T44" fmla="*/ 163 w 243"/>
              <a:gd name="T45" fmla="*/ 300 h 390"/>
              <a:gd name="T46" fmla="*/ 163 w 243"/>
              <a:gd name="T47" fmla="*/ 253 h 390"/>
              <a:gd name="T48" fmla="*/ 80 w 243"/>
              <a:gd name="T49" fmla="*/ 253 h 390"/>
              <a:gd name="T50" fmla="*/ 80 w 243"/>
              <a:gd name="T51" fmla="*/ 241 h 390"/>
              <a:gd name="T52" fmla="*/ 163 w 243"/>
              <a:gd name="T53" fmla="*/ 241 h 390"/>
              <a:gd name="T54" fmla="*/ 163 w 243"/>
              <a:gd name="T55" fmla="*/ 253 h 390"/>
              <a:gd name="T56" fmla="*/ 163 w 243"/>
              <a:gd name="T57" fmla="*/ 208 h 390"/>
              <a:gd name="T58" fmla="*/ 80 w 243"/>
              <a:gd name="T59" fmla="*/ 208 h 390"/>
              <a:gd name="T60" fmla="*/ 80 w 243"/>
              <a:gd name="T61" fmla="*/ 196 h 390"/>
              <a:gd name="T62" fmla="*/ 163 w 243"/>
              <a:gd name="T63" fmla="*/ 196 h 390"/>
              <a:gd name="T64" fmla="*/ 163 w 243"/>
              <a:gd name="T65" fmla="*/ 208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43" h="390">
                <a:moveTo>
                  <a:pt x="0" y="0"/>
                </a:moveTo>
                <a:lnTo>
                  <a:pt x="0" y="378"/>
                </a:lnTo>
                <a:lnTo>
                  <a:pt x="23" y="378"/>
                </a:lnTo>
                <a:lnTo>
                  <a:pt x="23" y="390"/>
                </a:lnTo>
                <a:lnTo>
                  <a:pt x="73" y="390"/>
                </a:lnTo>
                <a:lnTo>
                  <a:pt x="73" y="378"/>
                </a:lnTo>
                <a:lnTo>
                  <a:pt x="170" y="378"/>
                </a:lnTo>
                <a:lnTo>
                  <a:pt x="170" y="390"/>
                </a:lnTo>
                <a:lnTo>
                  <a:pt x="217" y="390"/>
                </a:lnTo>
                <a:lnTo>
                  <a:pt x="217" y="378"/>
                </a:lnTo>
                <a:lnTo>
                  <a:pt x="243" y="378"/>
                </a:lnTo>
                <a:lnTo>
                  <a:pt x="243" y="0"/>
                </a:lnTo>
                <a:lnTo>
                  <a:pt x="0" y="0"/>
                </a:lnTo>
                <a:close/>
                <a:moveTo>
                  <a:pt x="73" y="73"/>
                </a:moveTo>
                <a:lnTo>
                  <a:pt x="23" y="73"/>
                </a:lnTo>
                <a:lnTo>
                  <a:pt x="23" y="61"/>
                </a:lnTo>
                <a:lnTo>
                  <a:pt x="73" y="61"/>
                </a:lnTo>
                <a:lnTo>
                  <a:pt x="73" y="73"/>
                </a:lnTo>
                <a:close/>
                <a:moveTo>
                  <a:pt x="163" y="300"/>
                </a:moveTo>
                <a:lnTo>
                  <a:pt x="80" y="300"/>
                </a:lnTo>
                <a:lnTo>
                  <a:pt x="80" y="286"/>
                </a:lnTo>
                <a:lnTo>
                  <a:pt x="163" y="286"/>
                </a:lnTo>
                <a:lnTo>
                  <a:pt x="163" y="300"/>
                </a:lnTo>
                <a:close/>
                <a:moveTo>
                  <a:pt x="163" y="253"/>
                </a:moveTo>
                <a:lnTo>
                  <a:pt x="80" y="253"/>
                </a:lnTo>
                <a:lnTo>
                  <a:pt x="80" y="241"/>
                </a:lnTo>
                <a:lnTo>
                  <a:pt x="163" y="241"/>
                </a:lnTo>
                <a:lnTo>
                  <a:pt x="163" y="253"/>
                </a:lnTo>
                <a:close/>
                <a:moveTo>
                  <a:pt x="163" y="208"/>
                </a:moveTo>
                <a:lnTo>
                  <a:pt x="80" y="208"/>
                </a:lnTo>
                <a:lnTo>
                  <a:pt x="80" y="196"/>
                </a:lnTo>
                <a:lnTo>
                  <a:pt x="163" y="196"/>
                </a:lnTo>
                <a:lnTo>
                  <a:pt x="163" y="208"/>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algn="ctr">
              <a:defRPr/>
            </a:pPr>
            <a:endParaRPr lang="en-US" kern="0"/>
          </a:p>
        </p:txBody>
      </p:sp>
      <p:sp>
        <p:nvSpPr>
          <p:cNvPr id="51" name="Freeform 597"/>
          <p:cNvSpPr>
            <a:spLocks noChangeAspect="1" noEditPoints="1"/>
          </p:cNvSpPr>
          <p:nvPr/>
        </p:nvSpPr>
        <p:spPr bwMode="auto">
          <a:xfrm>
            <a:off x="3523830" y="2625537"/>
            <a:ext cx="170803" cy="292222"/>
          </a:xfrm>
          <a:custGeom>
            <a:avLst/>
            <a:gdLst>
              <a:gd name="T0" fmla="*/ 0 w 243"/>
              <a:gd name="T1" fmla="*/ 0 h 390"/>
              <a:gd name="T2" fmla="*/ 0 w 243"/>
              <a:gd name="T3" fmla="*/ 378 h 390"/>
              <a:gd name="T4" fmla="*/ 23 w 243"/>
              <a:gd name="T5" fmla="*/ 378 h 390"/>
              <a:gd name="T6" fmla="*/ 23 w 243"/>
              <a:gd name="T7" fmla="*/ 390 h 390"/>
              <a:gd name="T8" fmla="*/ 73 w 243"/>
              <a:gd name="T9" fmla="*/ 390 h 390"/>
              <a:gd name="T10" fmla="*/ 73 w 243"/>
              <a:gd name="T11" fmla="*/ 378 h 390"/>
              <a:gd name="T12" fmla="*/ 170 w 243"/>
              <a:gd name="T13" fmla="*/ 378 h 390"/>
              <a:gd name="T14" fmla="*/ 170 w 243"/>
              <a:gd name="T15" fmla="*/ 390 h 390"/>
              <a:gd name="T16" fmla="*/ 217 w 243"/>
              <a:gd name="T17" fmla="*/ 390 h 390"/>
              <a:gd name="T18" fmla="*/ 217 w 243"/>
              <a:gd name="T19" fmla="*/ 378 h 390"/>
              <a:gd name="T20" fmla="*/ 243 w 243"/>
              <a:gd name="T21" fmla="*/ 378 h 390"/>
              <a:gd name="T22" fmla="*/ 243 w 243"/>
              <a:gd name="T23" fmla="*/ 0 h 390"/>
              <a:gd name="T24" fmla="*/ 0 w 243"/>
              <a:gd name="T25" fmla="*/ 0 h 390"/>
              <a:gd name="T26" fmla="*/ 73 w 243"/>
              <a:gd name="T27" fmla="*/ 73 h 390"/>
              <a:gd name="T28" fmla="*/ 23 w 243"/>
              <a:gd name="T29" fmla="*/ 73 h 390"/>
              <a:gd name="T30" fmla="*/ 23 w 243"/>
              <a:gd name="T31" fmla="*/ 61 h 390"/>
              <a:gd name="T32" fmla="*/ 73 w 243"/>
              <a:gd name="T33" fmla="*/ 61 h 390"/>
              <a:gd name="T34" fmla="*/ 73 w 243"/>
              <a:gd name="T35" fmla="*/ 73 h 390"/>
              <a:gd name="T36" fmla="*/ 163 w 243"/>
              <a:gd name="T37" fmla="*/ 300 h 390"/>
              <a:gd name="T38" fmla="*/ 80 w 243"/>
              <a:gd name="T39" fmla="*/ 300 h 390"/>
              <a:gd name="T40" fmla="*/ 80 w 243"/>
              <a:gd name="T41" fmla="*/ 286 h 390"/>
              <a:gd name="T42" fmla="*/ 163 w 243"/>
              <a:gd name="T43" fmla="*/ 286 h 390"/>
              <a:gd name="T44" fmla="*/ 163 w 243"/>
              <a:gd name="T45" fmla="*/ 300 h 390"/>
              <a:gd name="T46" fmla="*/ 163 w 243"/>
              <a:gd name="T47" fmla="*/ 253 h 390"/>
              <a:gd name="T48" fmla="*/ 80 w 243"/>
              <a:gd name="T49" fmla="*/ 253 h 390"/>
              <a:gd name="T50" fmla="*/ 80 w 243"/>
              <a:gd name="T51" fmla="*/ 241 h 390"/>
              <a:gd name="T52" fmla="*/ 163 w 243"/>
              <a:gd name="T53" fmla="*/ 241 h 390"/>
              <a:gd name="T54" fmla="*/ 163 w 243"/>
              <a:gd name="T55" fmla="*/ 253 h 390"/>
              <a:gd name="T56" fmla="*/ 163 w 243"/>
              <a:gd name="T57" fmla="*/ 208 h 390"/>
              <a:gd name="T58" fmla="*/ 80 w 243"/>
              <a:gd name="T59" fmla="*/ 208 h 390"/>
              <a:gd name="T60" fmla="*/ 80 w 243"/>
              <a:gd name="T61" fmla="*/ 196 h 390"/>
              <a:gd name="T62" fmla="*/ 163 w 243"/>
              <a:gd name="T63" fmla="*/ 196 h 390"/>
              <a:gd name="T64" fmla="*/ 163 w 243"/>
              <a:gd name="T65" fmla="*/ 208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43" h="390">
                <a:moveTo>
                  <a:pt x="0" y="0"/>
                </a:moveTo>
                <a:lnTo>
                  <a:pt x="0" y="378"/>
                </a:lnTo>
                <a:lnTo>
                  <a:pt x="23" y="378"/>
                </a:lnTo>
                <a:lnTo>
                  <a:pt x="23" y="390"/>
                </a:lnTo>
                <a:lnTo>
                  <a:pt x="73" y="390"/>
                </a:lnTo>
                <a:lnTo>
                  <a:pt x="73" y="378"/>
                </a:lnTo>
                <a:lnTo>
                  <a:pt x="170" y="378"/>
                </a:lnTo>
                <a:lnTo>
                  <a:pt x="170" y="390"/>
                </a:lnTo>
                <a:lnTo>
                  <a:pt x="217" y="390"/>
                </a:lnTo>
                <a:lnTo>
                  <a:pt x="217" y="378"/>
                </a:lnTo>
                <a:lnTo>
                  <a:pt x="243" y="378"/>
                </a:lnTo>
                <a:lnTo>
                  <a:pt x="243" y="0"/>
                </a:lnTo>
                <a:lnTo>
                  <a:pt x="0" y="0"/>
                </a:lnTo>
                <a:close/>
                <a:moveTo>
                  <a:pt x="73" y="73"/>
                </a:moveTo>
                <a:lnTo>
                  <a:pt x="23" y="73"/>
                </a:lnTo>
                <a:lnTo>
                  <a:pt x="23" y="61"/>
                </a:lnTo>
                <a:lnTo>
                  <a:pt x="73" y="61"/>
                </a:lnTo>
                <a:lnTo>
                  <a:pt x="73" y="73"/>
                </a:lnTo>
                <a:close/>
                <a:moveTo>
                  <a:pt x="163" y="300"/>
                </a:moveTo>
                <a:lnTo>
                  <a:pt x="80" y="300"/>
                </a:lnTo>
                <a:lnTo>
                  <a:pt x="80" y="286"/>
                </a:lnTo>
                <a:lnTo>
                  <a:pt x="163" y="286"/>
                </a:lnTo>
                <a:lnTo>
                  <a:pt x="163" y="300"/>
                </a:lnTo>
                <a:close/>
                <a:moveTo>
                  <a:pt x="163" y="253"/>
                </a:moveTo>
                <a:lnTo>
                  <a:pt x="80" y="253"/>
                </a:lnTo>
                <a:lnTo>
                  <a:pt x="80" y="241"/>
                </a:lnTo>
                <a:lnTo>
                  <a:pt x="163" y="241"/>
                </a:lnTo>
                <a:lnTo>
                  <a:pt x="163" y="253"/>
                </a:lnTo>
                <a:close/>
                <a:moveTo>
                  <a:pt x="163" y="208"/>
                </a:moveTo>
                <a:lnTo>
                  <a:pt x="80" y="208"/>
                </a:lnTo>
                <a:lnTo>
                  <a:pt x="80" y="196"/>
                </a:lnTo>
                <a:lnTo>
                  <a:pt x="163" y="196"/>
                </a:lnTo>
                <a:lnTo>
                  <a:pt x="163" y="208"/>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algn="ctr">
              <a:defRPr/>
            </a:pPr>
            <a:endParaRPr lang="en-US" kern="0"/>
          </a:p>
        </p:txBody>
      </p:sp>
      <p:pic>
        <p:nvPicPr>
          <p:cNvPr id="52" name="Picture 5" descr="\\MAGNUM\Projects\Microsoft\Journey to the Cloud Campaign\102810 Drop\PUBLIC ICONS\Integrity.png"/>
          <p:cNvPicPr>
            <a:picLocks noChangeAspect="1" noChangeArrowheads="1"/>
          </p:cNvPicPr>
          <p:nvPr/>
        </p:nvPicPr>
        <p:blipFill>
          <a:blip r:embed="rId7" cstate="print"/>
          <a:srcRect/>
          <a:stretch>
            <a:fillRect/>
          </a:stretch>
        </p:blipFill>
        <p:spPr bwMode="auto">
          <a:xfrm>
            <a:off x="5527611" y="2418812"/>
            <a:ext cx="1111189" cy="789623"/>
          </a:xfrm>
          <a:prstGeom prst="rect">
            <a:avLst/>
          </a:prstGeom>
          <a:noFill/>
        </p:spPr>
      </p:pic>
      <p:sp>
        <p:nvSpPr>
          <p:cNvPr id="4" name="Title 3"/>
          <p:cNvSpPr>
            <a:spLocks noGrp="1"/>
          </p:cNvSpPr>
          <p:nvPr>
            <p:ph type="title"/>
          </p:nvPr>
        </p:nvSpPr>
        <p:spPr/>
        <p:txBody>
          <a:bodyPr/>
          <a:lstStyle/>
          <a:p>
            <a:pPr lvl="0"/>
            <a:r>
              <a:rPr lang="en-US" dirty="0" smtClean="0"/>
              <a:t>Enterprise Modernization Challenges</a:t>
            </a:r>
            <a:endParaRPr lang="en-US" dirty="0"/>
          </a:p>
        </p:txBody>
      </p:sp>
    </p:spTree>
    <p:extLst>
      <p:ext uri="{BB962C8B-B14F-4D97-AF65-F5344CB8AC3E}">
        <p14:creationId xmlns:p14="http://schemas.microsoft.com/office/powerpoint/2010/main" val="110371937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0701" y="228600"/>
            <a:ext cx="11149013" cy="1495794"/>
          </a:xfrm>
        </p:spPr>
        <p:txBody>
          <a:bodyPr/>
          <a:lstStyle/>
          <a:p>
            <a:r>
              <a:rPr lang="en-US" dirty="0" smtClean="0"/>
              <a:t>Some Local Companies Many Developers</a:t>
            </a:r>
            <a:endParaRPr lang="en-US"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6239" y="3695700"/>
            <a:ext cx="2314575"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17231" y="3353871"/>
            <a:ext cx="2057400" cy="504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352542" y="3695700"/>
            <a:ext cx="2701995" cy="832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335079" y="4749799"/>
            <a:ext cx="2697800" cy="919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0"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65434" y="1712492"/>
            <a:ext cx="1743075" cy="790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1" name="Picture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76238" y="5448299"/>
            <a:ext cx="1899656" cy="12594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2" name="Picture 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701925" y="6043613"/>
            <a:ext cx="2257425" cy="657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3" name="Picture 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690814" y="5202238"/>
            <a:ext cx="1743075" cy="561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4" name="Picture 10"/>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697029" y="5900737"/>
            <a:ext cx="1428750" cy="800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5" name="Picture 11"/>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798175" y="2163762"/>
            <a:ext cx="971550" cy="971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6" name="Picture 12"/>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8375650" y="1862849"/>
            <a:ext cx="1524000" cy="649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7" name="Picture 13"/>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76238" y="2728298"/>
            <a:ext cx="2190750" cy="723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8" name="Picture 14"/>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32807" y="4505325"/>
            <a:ext cx="2143125" cy="790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9" name="Picture 15"/>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137730" y="5764212"/>
            <a:ext cx="1990725"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40" name="Picture 16"/>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210629" y="1788596"/>
            <a:ext cx="1762125" cy="657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41" name="Picture 17"/>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091691" y="4076699"/>
            <a:ext cx="116205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42" name="Picture 18"/>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2946092" y="3154056"/>
            <a:ext cx="1769088" cy="1769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43" name="Picture 19"/>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5009141" y="2525195"/>
            <a:ext cx="1123950" cy="1333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44" name="Picture 20"/>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9137650" y="2720975"/>
            <a:ext cx="1238250" cy="390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45" name="Picture 21"/>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6874456" y="2697162"/>
            <a:ext cx="1962150" cy="438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46" name="Picture 22"/>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223839" y="1862849"/>
            <a:ext cx="962025" cy="695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47" name="Picture 23"/>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1428013" y="1848921"/>
            <a:ext cx="2547823" cy="6762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48" name="Picture 24"/>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7556500" y="4318550"/>
            <a:ext cx="1581150" cy="2343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9784376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1" y="458643"/>
            <a:ext cx="10515600" cy="1325563"/>
          </a:xfrm>
        </p:spPr>
        <p:txBody>
          <a:bodyPr/>
          <a:lstStyle/>
          <a:p>
            <a:r>
              <a:rPr lang="en-US" dirty="0" smtClean="0"/>
              <a:t>Ok, so it’s Important…</a:t>
            </a:r>
            <a:endParaRPr lang="en-US" dirty="0"/>
          </a:p>
        </p:txBody>
      </p:sp>
      <p:sp>
        <p:nvSpPr>
          <p:cNvPr id="3" name="Title 1"/>
          <p:cNvSpPr txBox="1">
            <a:spLocks/>
          </p:cNvSpPr>
          <p:nvPr/>
        </p:nvSpPr>
        <p:spPr>
          <a:xfrm>
            <a:off x="533401" y="2362201"/>
            <a:ext cx="11149013" cy="1828193"/>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chemeClr val="tx1">
                        <a:lumMod val="65000"/>
                        <a:lumOff val="35000"/>
                      </a:schemeClr>
                    </a:gs>
                    <a:gs pos="86000">
                      <a:schemeClr val="tx1">
                        <a:lumMod val="65000"/>
                        <a:lumOff val="35000"/>
                      </a:schemeClr>
                    </a:gs>
                  </a:gsLst>
                  <a:lin ang="5400000" scaled="0"/>
                  <a:tileRect/>
                </a:gradFill>
                <a:effectLst/>
                <a:latin typeface="Segoe UI Light" pitchFamily="34" charset="0"/>
                <a:ea typeface="+mn-ea"/>
                <a:cs typeface="Arial" charset="0"/>
              </a:defRPr>
            </a:lvl1pPr>
          </a:lstStyle>
          <a:p>
            <a:r>
              <a:rPr lang="en-US" sz="6600" b="1" dirty="0" smtClean="0">
                <a:solidFill>
                  <a:srgbClr val="00B050"/>
                </a:solidFill>
              </a:rPr>
              <a:t>So What is Application Lifecycle Management</a:t>
            </a:r>
            <a:endParaRPr lang="en-US" sz="6600" b="1" dirty="0">
              <a:solidFill>
                <a:srgbClr val="00B050"/>
              </a:solidFill>
            </a:endParaRPr>
          </a:p>
        </p:txBody>
      </p:sp>
    </p:spTree>
    <p:extLst>
      <p:ext uri="{BB962C8B-B14F-4D97-AF65-F5344CB8AC3E}">
        <p14:creationId xmlns:p14="http://schemas.microsoft.com/office/powerpoint/2010/main" val="208360073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According to Wikipedia:</a:t>
            </a:r>
            <a:endParaRPr lang="en-US" dirty="0"/>
          </a:p>
        </p:txBody>
      </p:sp>
      <p:sp>
        <p:nvSpPr>
          <p:cNvPr id="3" name="Rectangle 2"/>
          <p:cNvSpPr/>
          <p:nvPr/>
        </p:nvSpPr>
        <p:spPr>
          <a:xfrm>
            <a:off x="1059873" y="1558636"/>
            <a:ext cx="9954491" cy="4524315"/>
          </a:xfrm>
          <a:prstGeom prst="rect">
            <a:avLst/>
          </a:prstGeom>
        </p:spPr>
        <p:txBody>
          <a:bodyPr wrap="square">
            <a:spAutoFit/>
          </a:bodyPr>
          <a:lstStyle/>
          <a:p>
            <a:r>
              <a:rPr lang="en-US" sz="3200" b="1" dirty="0" smtClean="0">
                <a:solidFill>
                  <a:srgbClr val="0070C0"/>
                </a:solidFill>
              </a:rPr>
              <a:t>Application lifecycle management (ALM)</a:t>
            </a:r>
            <a:r>
              <a:rPr lang="en-US" sz="3200" dirty="0" smtClean="0"/>
              <a:t> is the product lifecycle management (governance, development, and maintenance) of application software. </a:t>
            </a:r>
            <a:br>
              <a:rPr lang="en-US" sz="3200" dirty="0" smtClean="0"/>
            </a:br>
            <a:r>
              <a:rPr lang="en-US" sz="3200" dirty="0" smtClean="0"/>
              <a:t/>
            </a:r>
            <a:br>
              <a:rPr lang="en-US" sz="3200" dirty="0" smtClean="0"/>
            </a:br>
            <a:r>
              <a:rPr lang="en-US" sz="3200" dirty="0" smtClean="0"/>
              <a:t>It encompasses requirements management, software architecture, computer programming, software testing, software maintenance, change management, project management, and release management.</a:t>
            </a:r>
          </a:p>
          <a:p>
            <a:endParaRPr lang="en-US" sz="3200" dirty="0"/>
          </a:p>
        </p:txBody>
      </p:sp>
    </p:spTree>
    <p:extLst>
      <p:ext uri="{BB962C8B-B14F-4D97-AF65-F5344CB8AC3E}">
        <p14:creationId xmlns:p14="http://schemas.microsoft.com/office/powerpoint/2010/main" val="403878577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1" y="458643"/>
            <a:ext cx="10515600" cy="1325563"/>
          </a:xfrm>
        </p:spPr>
        <p:txBody>
          <a:bodyPr/>
          <a:lstStyle/>
          <a:p>
            <a:r>
              <a:rPr lang="en-US" dirty="0" smtClean="0"/>
              <a:t>In Practice…</a:t>
            </a:r>
            <a:endParaRPr lang="en-US" dirty="0"/>
          </a:p>
        </p:txBody>
      </p:sp>
    </p:spTree>
    <p:extLst>
      <p:ext uri="{BB962C8B-B14F-4D97-AF65-F5344CB8AC3E}">
        <p14:creationId xmlns:p14="http://schemas.microsoft.com/office/powerpoint/2010/main" val="174826407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Quick Announcement</a:t>
            </a:r>
            <a:endParaRPr lang="en-US" dirty="0"/>
          </a:p>
        </p:txBody>
      </p:sp>
      <p:sp>
        <p:nvSpPr>
          <p:cNvPr id="3" name="Content Placeholder 2"/>
          <p:cNvSpPr>
            <a:spLocks noGrp="1"/>
          </p:cNvSpPr>
          <p:nvPr>
            <p:ph idx="1"/>
          </p:nvPr>
        </p:nvSpPr>
        <p:spPr/>
        <p:txBody>
          <a:bodyPr/>
          <a:lstStyle/>
          <a:p>
            <a:r>
              <a:rPr lang="en-US" dirty="0" smtClean="0"/>
              <a:t>In lieu of Chinese New Year Public Holiday on Jan 31:</a:t>
            </a:r>
          </a:p>
          <a:p>
            <a:pPr lvl="1"/>
            <a:r>
              <a:rPr lang="en-US" dirty="0" smtClean="0"/>
              <a:t>Course Objective 2 (Prioritized Product Backlog and Sprint Plan) submission is moved one week later.</a:t>
            </a:r>
            <a:br>
              <a:rPr lang="en-US" dirty="0" smtClean="0"/>
            </a:br>
            <a:r>
              <a:rPr lang="en-US" dirty="0" smtClean="0"/>
              <a:t/>
            </a:r>
            <a:br>
              <a:rPr lang="en-US" dirty="0" smtClean="0"/>
            </a:br>
            <a:r>
              <a:rPr lang="en-US" b="1" dirty="0" smtClean="0">
                <a:solidFill>
                  <a:schemeClr val="accent6">
                    <a:lumMod val="75000"/>
                  </a:schemeClr>
                </a:solidFill>
              </a:rPr>
              <a:t>New Submission Date for CO2 : Feb. 14, 2014</a:t>
            </a:r>
          </a:p>
        </p:txBody>
      </p:sp>
    </p:spTree>
    <p:extLst>
      <p:ext uri="{BB962C8B-B14F-4D97-AF65-F5344CB8AC3E}">
        <p14:creationId xmlns:p14="http://schemas.microsoft.com/office/powerpoint/2010/main" val="209459784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Sales VS\Conceptual Deck\idea.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500" y="-647701"/>
            <a:ext cx="12253913" cy="944252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smtClean="0">
                <a:solidFill>
                  <a:schemeClr val="tx1"/>
                </a:solidFill>
              </a:rPr>
              <a:t>Software starts as an idea…</a:t>
            </a:r>
            <a:endParaRPr lang="en-US" dirty="0">
              <a:solidFill>
                <a:schemeClr val="tx1"/>
              </a:solidFill>
            </a:endParaRPr>
          </a:p>
        </p:txBody>
      </p:sp>
    </p:spTree>
    <p:extLst>
      <p:ext uri="{BB962C8B-B14F-4D97-AF65-F5344CB8AC3E}">
        <p14:creationId xmlns:p14="http://schemas.microsoft.com/office/powerpoint/2010/main" val="103793171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Sales VS\Conceptual Deck\SpaceShuttleAtlantis-Launch-0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8" y="-1"/>
            <a:ext cx="12712700" cy="953452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smtClean="0">
                <a:solidFill>
                  <a:schemeClr val="bg1"/>
                </a:solidFill>
              </a:rPr>
              <a:t>…gets deployed…</a:t>
            </a:r>
            <a:endParaRPr lang="en-US" dirty="0">
              <a:solidFill>
                <a:schemeClr val="bg1"/>
              </a:solidFill>
            </a:endParaRPr>
          </a:p>
        </p:txBody>
      </p:sp>
    </p:spTree>
    <p:extLst>
      <p:ext uri="{BB962C8B-B14F-4D97-AF65-F5344CB8AC3E}">
        <p14:creationId xmlns:p14="http://schemas.microsoft.com/office/powerpoint/2010/main" val="12584035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Sales VS\Conceptual Deck\junkyard.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912" y="0"/>
            <a:ext cx="14568610" cy="73025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smtClean="0">
                <a:solidFill>
                  <a:schemeClr val="bg1"/>
                </a:solidFill>
              </a:rPr>
              <a:t>and eventually becomes obsolete</a:t>
            </a:r>
            <a:endParaRPr lang="en-US" dirty="0">
              <a:solidFill>
                <a:schemeClr val="bg1"/>
              </a:solidFill>
            </a:endParaRPr>
          </a:p>
        </p:txBody>
      </p:sp>
    </p:spTree>
    <p:extLst>
      <p:ext uri="{BB962C8B-B14F-4D97-AF65-F5344CB8AC3E}">
        <p14:creationId xmlns:p14="http://schemas.microsoft.com/office/powerpoint/2010/main" val="194766120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8951"/>
            <a:ext cx="10515600" cy="1325563"/>
          </a:xfrm>
        </p:spPr>
        <p:txBody>
          <a:bodyPr/>
          <a:lstStyle/>
          <a:p>
            <a:r>
              <a:rPr lang="en-US" dirty="0" smtClean="0"/>
              <a:t>The Application Lifecycle</a:t>
            </a:r>
            <a:endParaRPr lang="en-US" dirty="0"/>
          </a:p>
        </p:txBody>
      </p:sp>
      <p:cxnSp>
        <p:nvCxnSpPr>
          <p:cNvPr id="4" name="Straight Connector 3"/>
          <p:cNvCxnSpPr/>
          <p:nvPr/>
        </p:nvCxnSpPr>
        <p:spPr>
          <a:xfrm>
            <a:off x="1322044" y="2501900"/>
            <a:ext cx="0" cy="3670300"/>
          </a:xfrm>
          <a:prstGeom prst="line">
            <a:avLst/>
          </a:prstGeom>
          <a:ln w="635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6489833" y="2501900"/>
            <a:ext cx="0" cy="3670300"/>
          </a:xfrm>
          <a:prstGeom prst="line">
            <a:avLst/>
          </a:prstGeom>
          <a:ln w="635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10882816" y="2501900"/>
            <a:ext cx="1" cy="3670300"/>
          </a:xfrm>
          <a:prstGeom prst="line">
            <a:avLst/>
          </a:prstGeom>
          <a:ln w="635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1322044" y="3220960"/>
            <a:ext cx="5167788" cy="0"/>
          </a:xfrm>
          <a:prstGeom prst="line">
            <a:avLst/>
          </a:prstGeom>
          <a:ln w="63500">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1006306" y="2163386"/>
            <a:ext cx="509755" cy="276999"/>
          </a:xfrm>
          <a:prstGeom prst="rect">
            <a:avLst/>
          </a:prstGeom>
          <a:noFill/>
        </p:spPr>
        <p:txBody>
          <a:bodyPr wrap="none" lIns="0" tIns="0" rIns="0" bIns="0" rtlCol="0">
            <a:spAutoFit/>
          </a:bodyPr>
          <a:lstStyle/>
          <a:p>
            <a:r>
              <a:rPr lang="en-US" dirty="0">
                <a:solidFill>
                  <a:schemeClr val="accent6"/>
                </a:solidFill>
              </a:rPr>
              <a:t>glean</a:t>
            </a:r>
          </a:p>
        </p:txBody>
      </p:sp>
      <p:sp>
        <p:nvSpPr>
          <p:cNvPr id="13" name="TextBox 12"/>
          <p:cNvSpPr txBox="1"/>
          <p:nvPr/>
        </p:nvSpPr>
        <p:spPr>
          <a:xfrm>
            <a:off x="10601361" y="2163385"/>
            <a:ext cx="508537" cy="276999"/>
          </a:xfrm>
          <a:prstGeom prst="rect">
            <a:avLst/>
          </a:prstGeom>
          <a:noFill/>
        </p:spPr>
        <p:txBody>
          <a:bodyPr wrap="none" lIns="0" tIns="0" rIns="0" bIns="0" rtlCol="0">
            <a:spAutoFit/>
          </a:bodyPr>
          <a:lstStyle/>
          <a:p>
            <a:r>
              <a:rPr lang="en-US" dirty="0">
                <a:solidFill>
                  <a:schemeClr val="accent6"/>
                </a:solidFill>
              </a:rPr>
              <a:t>grave</a:t>
            </a:r>
          </a:p>
        </p:txBody>
      </p:sp>
      <p:sp>
        <p:nvSpPr>
          <p:cNvPr id="14" name="TextBox 13"/>
          <p:cNvSpPr txBox="1"/>
          <p:nvPr/>
        </p:nvSpPr>
        <p:spPr>
          <a:xfrm>
            <a:off x="6105969" y="2185477"/>
            <a:ext cx="636777" cy="276999"/>
          </a:xfrm>
          <a:prstGeom prst="rect">
            <a:avLst/>
          </a:prstGeom>
          <a:noFill/>
        </p:spPr>
        <p:txBody>
          <a:bodyPr wrap="none" lIns="0" tIns="0" rIns="0" bIns="0" rtlCol="0">
            <a:spAutoFit/>
          </a:bodyPr>
          <a:lstStyle/>
          <a:p>
            <a:r>
              <a:rPr lang="en-US" dirty="0">
                <a:solidFill>
                  <a:schemeClr val="accent6"/>
                </a:solidFill>
              </a:rPr>
              <a:t>deploy</a:t>
            </a:r>
          </a:p>
        </p:txBody>
      </p:sp>
      <p:sp>
        <p:nvSpPr>
          <p:cNvPr id="16" name="TextBox 15"/>
          <p:cNvSpPr txBox="1"/>
          <p:nvPr/>
        </p:nvSpPr>
        <p:spPr>
          <a:xfrm>
            <a:off x="3290020" y="2885338"/>
            <a:ext cx="1267270" cy="276999"/>
          </a:xfrm>
          <a:prstGeom prst="rect">
            <a:avLst/>
          </a:prstGeom>
          <a:noFill/>
        </p:spPr>
        <p:txBody>
          <a:bodyPr wrap="none" lIns="0" tIns="0" rIns="0" bIns="0" rtlCol="0">
            <a:spAutoFit/>
          </a:bodyPr>
          <a:lstStyle/>
          <a:p>
            <a:r>
              <a:rPr lang="en-US" dirty="0">
                <a:solidFill>
                  <a:schemeClr val="accent6"/>
                </a:solidFill>
              </a:rPr>
              <a:t>Development</a:t>
            </a:r>
          </a:p>
        </p:txBody>
      </p:sp>
      <p:sp>
        <p:nvSpPr>
          <p:cNvPr id="17" name="TextBox 16"/>
          <p:cNvSpPr txBox="1"/>
          <p:nvPr/>
        </p:nvSpPr>
        <p:spPr>
          <a:xfrm>
            <a:off x="8040117" y="2641600"/>
            <a:ext cx="1496756" cy="553998"/>
          </a:xfrm>
          <a:prstGeom prst="rect">
            <a:avLst/>
          </a:prstGeom>
          <a:noFill/>
        </p:spPr>
        <p:txBody>
          <a:bodyPr wrap="none" lIns="0" tIns="0" rIns="0" bIns="0" rtlCol="0">
            <a:spAutoFit/>
          </a:bodyPr>
          <a:lstStyle/>
          <a:p>
            <a:pPr algn="ctr"/>
            <a:r>
              <a:rPr lang="en-US" dirty="0">
                <a:solidFill>
                  <a:schemeClr val="accent6"/>
                </a:solidFill>
              </a:rPr>
              <a:t>Operations and </a:t>
            </a:r>
          </a:p>
          <a:p>
            <a:pPr algn="ctr"/>
            <a:r>
              <a:rPr lang="en-US" dirty="0">
                <a:solidFill>
                  <a:schemeClr val="accent6"/>
                </a:solidFill>
              </a:rPr>
              <a:t>Maintenance</a:t>
            </a:r>
          </a:p>
        </p:txBody>
      </p:sp>
      <p:cxnSp>
        <p:nvCxnSpPr>
          <p:cNvPr id="15" name="Straight Connector 14"/>
          <p:cNvCxnSpPr/>
          <p:nvPr/>
        </p:nvCxnSpPr>
        <p:spPr>
          <a:xfrm>
            <a:off x="6523354" y="3220960"/>
            <a:ext cx="4359463" cy="18140"/>
          </a:xfrm>
          <a:prstGeom prst="line">
            <a:avLst/>
          </a:prstGeom>
          <a:ln w="63500">
            <a:headEnd type="triangle" w="lg" len="lg"/>
            <a:tailEnd type="triangle" w="lg" len="lg"/>
          </a:ln>
        </p:spPr>
        <p:style>
          <a:lnRef idx="1">
            <a:schemeClr val="accent1"/>
          </a:lnRef>
          <a:fillRef idx="0">
            <a:schemeClr val="accent1"/>
          </a:fillRef>
          <a:effectRef idx="0">
            <a:schemeClr val="accent1"/>
          </a:effectRef>
          <a:fontRef idx="minor">
            <a:schemeClr val="tx1"/>
          </a:fontRef>
        </p:style>
      </p:cxnSp>
      <p:pic>
        <p:nvPicPr>
          <p:cNvPr id="18" name="Picture 2" descr="C:\Sales VS\Conceptual Deck\idea.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9097" y="1062042"/>
            <a:ext cx="1293870" cy="997020"/>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2" descr="C:\Sales VS\Conceptual Deck\SpaceShuttleAtlantis-Launch-0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29432" y="1028184"/>
            <a:ext cx="1387845" cy="1040884"/>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2" descr="C:\Sales VS\Conceptual Deck\junkyard.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935111" y="958466"/>
            <a:ext cx="1676367" cy="1100596"/>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C:\Sales VS\Conceptual Deck\coding.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28265" y="3536950"/>
            <a:ext cx="3955347" cy="2635250"/>
          </a:xfrm>
          <a:prstGeom prst="rect">
            <a:avLst/>
          </a:prstGeom>
          <a:noFill/>
          <a:extLst>
            <a:ext uri="{909E8E84-426E-40DD-AFC4-6F175D3DCCD1}">
              <a14:hiddenFill xmlns:a14="http://schemas.microsoft.com/office/drawing/2010/main">
                <a:solidFill>
                  <a:srgbClr val="FFFFFF"/>
                </a:solidFill>
              </a14:hiddenFill>
            </a:ext>
          </a:extLst>
        </p:spPr>
      </p:pic>
      <p:pic>
        <p:nvPicPr>
          <p:cNvPr id="4099" name="Picture 3" descr="C:\Sales VS\Conceptual Deck\1-aircraft-maintenance.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75632" y="3536950"/>
            <a:ext cx="3625729" cy="2419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983397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nodeType="afterEffect">
                                  <p:stCondLst>
                                    <p:cond delay="0"/>
                                  </p:stCondLst>
                                  <p:childTnLst>
                                    <p:set>
                                      <p:cBhvr>
                                        <p:cTn id="17" dur="1" fill="hold">
                                          <p:stCondLst>
                                            <p:cond delay="0"/>
                                          </p:stCondLst>
                                        </p:cTn>
                                        <p:tgtEl>
                                          <p:spTgt spid="49"/>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14"/>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9"/>
                                        </p:tgtEl>
                                        <p:attrNameLst>
                                          <p:attrName>style.visibility</p:attrName>
                                        </p:attrNameLst>
                                      </p:cBhvr>
                                      <p:to>
                                        <p:strVal val="visible"/>
                                      </p:to>
                                    </p:set>
                                  </p:childTnLst>
                                </p:cTn>
                              </p:par>
                            </p:childTnLst>
                          </p:cTn>
                        </p:par>
                        <p:par>
                          <p:cTn id="24" fill="hold">
                            <p:stCondLst>
                              <p:cond delay="0"/>
                            </p:stCondLst>
                            <p:childTnLst>
                              <p:par>
                                <p:cTn id="25" presetID="1" presetClass="entr" presetSubtype="0" fill="hold" nodeType="afterEffect">
                                  <p:stCondLst>
                                    <p:cond delay="0"/>
                                  </p:stCondLst>
                                  <p:childTnLst>
                                    <p:set>
                                      <p:cBhvr>
                                        <p:cTn id="26" dur="1" fill="hold">
                                          <p:stCondLst>
                                            <p:cond delay="0"/>
                                          </p:stCondLst>
                                        </p:cTn>
                                        <p:tgtEl>
                                          <p:spTgt spid="5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09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7"/>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0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6" grpId="0"/>
      <p:bldP spid="17"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aseline="0" dirty="0" smtClean="0"/>
              <a:t>Software</a:t>
            </a:r>
            <a:r>
              <a:rPr lang="en-US" dirty="0" smtClean="0"/>
              <a:t> Development Life Cycle (SDLC)</a:t>
            </a:r>
            <a:endParaRPr lang="en-US" dirty="0"/>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0072" y="1752600"/>
            <a:ext cx="11585733" cy="2821008"/>
          </a:xfrm>
          <a:prstGeom prst="rect">
            <a:avLst/>
          </a:prstGeom>
          <a:noFill/>
          <a:ln>
            <a:noFill/>
          </a:ln>
          <a:effectLst>
            <a:outerShdw dist="35921" dir="2700000" algn="ctr" rotWithShape="0">
              <a:schemeClr val="bg2"/>
            </a:outerShdw>
            <a:reflection blurRad="139700" endPos="29000" dist="50800" dir="5400000" sy="-100000" algn="bl" rotWithShape="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Curved Up Arrow 7"/>
          <p:cNvSpPr/>
          <p:nvPr/>
        </p:nvSpPr>
        <p:spPr bwMode="auto">
          <a:xfrm flipH="1">
            <a:off x="2134634" y="4575956"/>
            <a:ext cx="8125883" cy="246221"/>
          </a:xfrm>
          <a:prstGeom prst="curvedUpArrow">
            <a:avLst/>
          </a:prstGeom>
          <a:solidFill>
            <a:schemeClr val="tx1"/>
          </a:solidFill>
          <a:ln w="12700" cap="flat" cmpd="sng" algn="ctr">
            <a:solidFill>
              <a:schemeClr val="tx1"/>
            </a:solidFill>
            <a:prstDash val="solid"/>
            <a:round/>
            <a:headEnd type="none" w="med" len="med"/>
            <a:tailEnd type="none" w="med" len="med"/>
          </a:ln>
          <a:effectLst>
            <a:reflection blurRad="6350" stA="15000" endPos="97000" dir="5400000" sy="-100000" algn="bl" rotWithShape="0"/>
          </a:effectLst>
        </p:spPr>
        <p:txBody>
          <a:bodyPr vert="horz" wrap="square" lIns="0" tIns="0" rIns="0" bIns="0" numCol="1" rtlCol="0" anchor="t" anchorCtr="0" compatLnSpc="1">
            <a:prstTxWarp prst="textNoShape">
              <a:avLst/>
            </a:prstTxWarp>
            <a:spAutoFit/>
          </a:bodyPr>
          <a:lstStyle/>
          <a:p>
            <a:pPr fontAlgn="base">
              <a:spcBef>
                <a:spcPct val="0"/>
              </a:spcBef>
              <a:spcAft>
                <a:spcPct val="0"/>
              </a:spcAft>
            </a:pPr>
            <a:endParaRPr lang="en-US" sz="1600" b="1" u="sng">
              <a:latin typeface="Segoe Semibold" pitchFamily="34" charset="0"/>
            </a:endParaRPr>
          </a:p>
        </p:txBody>
      </p:sp>
    </p:spTree>
    <p:extLst>
      <p:ext uri="{BB962C8B-B14F-4D97-AF65-F5344CB8AC3E}">
        <p14:creationId xmlns:p14="http://schemas.microsoft.com/office/powerpoint/2010/main" val="68427886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5854" y="-112861"/>
            <a:ext cx="10515600" cy="1325563"/>
          </a:xfrm>
        </p:spPr>
        <p:txBody>
          <a:bodyPr/>
          <a:lstStyle/>
          <a:p>
            <a:r>
              <a:rPr lang="en-US" dirty="0" smtClean="0"/>
              <a:t>The Application Lifecycle</a:t>
            </a:r>
            <a:endParaRPr lang="en-US" dirty="0"/>
          </a:p>
        </p:txBody>
      </p:sp>
      <p:cxnSp>
        <p:nvCxnSpPr>
          <p:cNvPr id="4" name="Straight Connector 3"/>
          <p:cNvCxnSpPr/>
          <p:nvPr/>
        </p:nvCxnSpPr>
        <p:spPr>
          <a:xfrm>
            <a:off x="1322044" y="2501900"/>
            <a:ext cx="0" cy="3670300"/>
          </a:xfrm>
          <a:prstGeom prst="line">
            <a:avLst/>
          </a:prstGeom>
          <a:ln w="635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6489833" y="2501900"/>
            <a:ext cx="0" cy="3670300"/>
          </a:xfrm>
          <a:prstGeom prst="line">
            <a:avLst/>
          </a:prstGeom>
          <a:ln w="635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10882816" y="2501900"/>
            <a:ext cx="1" cy="3670300"/>
          </a:xfrm>
          <a:prstGeom prst="line">
            <a:avLst/>
          </a:prstGeom>
          <a:ln w="635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1322044" y="3220960"/>
            <a:ext cx="5167788" cy="0"/>
          </a:xfrm>
          <a:prstGeom prst="line">
            <a:avLst/>
          </a:prstGeom>
          <a:ln w="63500">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1006306" y="2163386"/>
            <a:ext cx="509755" cy="276999"/>
          </a:xfrm>
          <a:prstGeom prst="rect">
            <a:avLst/>
          </a:prstGeom>
          <a:noFill/>
        </p:spPr>
        <p:txBody>
          <a:bodyPr wrap="none" lIns="0" tIns="0" rIns="0" bIns="0" rtlCol="0">
            <a:spAutoFit/>
          </a:bodyPr>
          <a:lstStyle/>
          <a:p>
            <a:r>
              <a:rPr lang="en-US" dirty="0">
                <a:solidFill>
                  <a:schemeClr val="accent6"/>
                </a:solidFill>
              </a:rPr>
              <a:t>glean</a:t>
            </a:r>
          </a:p>
        </p:txBody>
      </p:sp>
      <p:sp>
        <p:nvSpPr>
          <p:cNvPr id="13" name="TextBox 12"/>
          <p:cNvSpPr txBox="1"/>
          <p:nvPr/>
        </p:nvSpPr>
        <p:spPr>
          <a:xfrm>
            <a:off x="10601361" y="2163385"/>
            <a:ext cx="508537" cy="276999"/>
          </a:xfrm>
          <a:prstGeom prst="rect">
            <a:avLst/>
          </a:prstGeom>
          <a:noFill/>
        </p:spPr>
        <p:txBody>
          <a:bodyPr wrap="none" lIns="0" tIns="0" rIns="0" bIns="0" rtlCol="0">
            <a:spAutoFit/>
          </a:bodyPr>
          <a:lstStyle/>
          <a:p>
            <a:r>
              <a:rPr lang="en-US" dirty="0">
                <a:solidFill>
                  <a:schemeClr val="accent6"/>
                </a:solidFill>
              </a:rPr>
              <a:t>grave</a:t>
            </a:r>
          </a:p>
        </p:txBody>
      </p:sp>
      <p:sp>
        <p:nvSpPr>
          <p:cNvPr id="14" name="TextBox 13"/>
          <p:cNvSpPr txBox="1"/>
          <p:nvPr/>
        </p:nvSpPr>
        <p:spPr>
          <a:xfrm>
            <a:off x="6105969" y="2185477"/>
            <a:ext cx="636777" cy="276999"/>
          </a:xfrm>
          <a:prstGeom prst="rect">
            <a:avLst/>
          </a:prstGeom>
          <a:noFill/>
        </p:spPr>
        <p:txBody>
          <a:bodyPr wrap="none" lIns="0" tIns="0" rIns="0" bIns="0" rtlCol="0">
            <a:spAutoFit/>
          </a:bodyPr>
          <a:lstStyle/>
          <a:p>
            <a:r>
              <a:rPr lang="en-US" dirty="0">
                <a:solidFill>
                  <a:schemeClr val="accent6"/>
                </a:solidFill>
              </a:rPr>
              <a:t>deploy</a:t>
            </a:r>
          </a:p>
        </p:txBody>
      </p:sp>
      <p:sp>
        <p:nvSpPr>
          <p:cNvPr id="16" name="TextBox 15"/>
          <p:cNvSpPr txBox="1"/>
          <p:nvPr/>
        </p:nvSpPr>
        <p:spPr>
          <a:xfrm>
            <a:off x="3290020" y="2885338"/>
            <a:ext cx="1267270" cy="276999"/>
          </a:xfrm>
          <a:prstGeom prst="rect">
            <a:avLst/>
          </a:prstGeom>
          <a:noFill/>
        </p:spPr>
        <p:txBody>
          <a:bodyPr wrap="none" lIns="0" tIns="0" rIns="0" bIns="0" rtlCol="0">
            <a:spAutoFit/>
          </a:bodyPr>
          <a:lstStyle/>
          <a:p>
            <a:r>
              <a:rPr lang="en-US" dirty="0">
                <a:solidFill>
                  <a:schemeClr val="accent6"/>
                </a:solidFill>
              </a:rPr>
              <a:t>Development</a:t>
            </a:r>
          </a:p>
        </p:txBody>
      </p:sp>
      <p:sp>
        <p:nvSpPr>
          <p:cNvPr id="17" name="TextBox 16"/>
          <p:cNvSpPr txBox="1"/>
          <p:nvPr/>
        </p:nvSpPr>
        <p:spPr>
          <a:xfrm>
            <a:off x="8161766" y="2885338"/>
            <a:ext cx="1237711" cy="276999"/>
          </a:xfrm>
          <a:prstGeom prst="rect">
            <a:avLst/>
          </a:prstGeom>
          <a:noFill/>
        </p:spPr>
        <p:txBody>
          <a:bodyPr wrap="none" lIns="0" tIns="0" rIns="0" bIns="0" rtlCol="0">
            <a:spAutoFit/>
          </a:bodyPr>
          <a:lstStyle/>
          <a:p>
            <a:r>
              <a:rPr lang="en-US" dirty="0">
                <a:solidFill>
                  <a:schemeClr val="accent6"/>
                </a:solidFill>
              </a:rPr>
              <a:t>Maintenance</a:t>
            </a:r>
          </a:p>
        </p:txBody>
      </p:sp>
      <p:cxnSp>
        <p:nvCxnSpPr>
          <p:cNvPr id="15" name="Straight Connector 14"/>
          <p:cNvCxnSpPr/>
          <p:nvPr/>
        </p:nvCxnSpPr>
        <p:spPr>
          <a:xfrm>
            <a:off x="6523354" y="3220960"/>
            <a:ext cx="4359463" cy="18140"/>
          </a:xfrm>
          <a:prstGeom prst="line">
            <a:avLst/>
          </a:prstGeom>
          <a:ln w="63500">
            <a:headEnd type="triangle" w="lg" len="lg"/>
            <a:tailEnd type="triangle" w="lg" len="lg"/>
          </a:ln>
        </p:spPr>
        <p:style>
          <a:lnRef idx="1">
            <a:schemeClr val="accent1"/>
          </a:lnRef>
          <a:fillRef idx="0">
            <a:schemeClr val="accent1"/>
          </a:fillRef>
          <a:effectRef idx="0">
            <a:schemeClr val="accent1"/>
          </a:effectRef>
          <a:fontRef idx="minor">
            <a:schemeClr val="tx1"/>
          </a:fontRef>
        </p:style>
      </p:cxnSp>
      <p:pic>
        <p:nvPicPr>
          <p:cNvPr id="18" name="Picture 2" descr="C:\Sales VS\Conceptual Deck\idea.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9097" y="1062042"/>
            <a:ext cx="1293870" cy="997020"/>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2" descr="C:\Sales VS\Conceptual Deck\SpaceShuttleAtlantis-Launch-0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29432" y="1028184"/>
            <a:ext cx="1387845" cy="1040884"/>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2" descr="C:\Sales VS\Conceptual Deck\junkyard.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935111" y="958466"/>
            <a:ext cx="1676367" cy="1100596"/>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90580" y="4016915"/>
            <a:ext cx="4642389" cy="1130375"/>
          </a:xfrm>
          <a:prstGeom prst="rect">
            <a:avLst/>
          </a:prstGeom>
          <a:noFill/>
          <a:ln>
            <a:noFill/>
          </a:ln>
          <a:effectLst>
            <a:outerShdw dist="35921" dir="2700000" algn="ctr" rotWithShape="0">
              <a:schemeClr val="bg2"/>
            </a:outerShdw>
            <a:reflection blurRad="139700" endPos="29000" dist="50800" dir="5400000" sy="-100000" algn="bl" rotWithShape="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 name="Picture 3"/>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739854" y="4083050"/>
            <a:ext cx="754735" cy="1073150"/>
          </a:xfrm>
          <a:prstGeom prst="rect">
            <a:avLst/>
          </a:prstGeom>
          <a:noFill/>
          <a:ln>
            <a:noFill/>
          </a:ln>
          <a:effectLst>
            <a:outerShdw dist="35921" dir="2700000" algn="ctr" rotWithShape="0">
              <a:schemeClr val="bg2"/>
            </a:outerShdw>
            <a:reflection blurRad="139700" endPos="29000" dist="50800" dir="5400000" sy="-100000" algn="bl" rotWithShape="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3" name="Picture 3"/>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510921" y="4083050"/>
            <a:ext cx="754735" cy="1073150"/>
          </a:xfrm>
          <a:prstGeom prst="rect">
            <a:avLst/>
          </a:prstGeom>
          <a:noFill/>
          <a:ln>
            <a:noFill/>
          </a:ln>
          <a:effectLst>
            <a:outerShdw dist="35921" dir="2700000" algn="ctr" rotWithShape="0">
              <a:schemeClr val="bg2"/>
            </a:outerShdw>
            <a:reflection blurRad="139700" endPos="29000" dist="50800" dir="5400000" sy="-100000" algn="bl" rotWithShape="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4" name="Picture 3"/>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278356" y="4070350"/>
            <a:ext cx="754735" cy="1073150"/>
          </a:xfrm>
          <a:prstGeom prst="rect">
            <a:avLst/>
          </a:prstGeom>
          <a:noFill/>
          <a:ln>
            <a:noFill/>
          </a:ln>
          <a:effectLst>
            <a:outerShdw dist="35921" dir="2700000" algn="ctr" rotWithShape="0">
              <a:schemeClr val="bg2"/>
            </a:outerShdw>
            <a:reflection blurRad="139700" endPos="29000" dist="50800" dir="5400000" sy="-100000" algn="bl" rotWithShape="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5" name="Picture 3"/>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045791" y="4070350"/>
            <a:ext cx="754735" cy="1073150"/>
          </a:xfrm>
          <a:prstGeom prst="rect">
            <a:avLst/>
          </a:prstGeom>
          <a:noFill/>
          <a:ln>
            <a:noFill/>
          </a:ln>
          <a:effectLst>
            <a:outerShdw dist="35921" dir="2700000" algn="ctr" rotWithShape="0">
              <a:schemeClr val="bg2"/>
            </a:outerShdw>
            <a:reflection blurRad="139700" endPos="29000" dist="50800" dir="5400000" sy="-100000" algn="bl" rotWithShape="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6" name="Picture 3"/>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862195" y="4067714"/>
            <a:ext cx="754735" cy="1073150"/>
          </a:xfrm>
          <a:prstGeom prst="rect">
            <a:avLst/>
          </a:prstGeom>
          <a:noFill/>
          <a:ln>
            <a:noFill/>
          </a:ln>
          <a:effectLst>
            <a:outerShdw dist="35921" dir="2700000" algn="ctr" rotWithShape="0">
              <a:schemeClr val="bg2"/>
            </a:outerShdw>
            <a:reflection blurRad="139700" endPos="29000" dist="50800" dir="5400000" sy="-100000" algn="bl" rotWithShape="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041743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9"/>
                                        </p:tgtEl>
                                        <p:attrNameLst>
                                          <p:attrName>style.visibility</p:attrName>
                                        </p:attrNameLst>
                                      </p:cBhvr>
                                      <p:to>
                                        <p:strVal val="visible"/>
                                      </p:to>
                                    </p:set>
                                    <p:animEffect transition="in" filter="fade">
                                      <p:cBhvr>
                                        <p:cTn id="35" dur="500"/>
                                        <p:tgtEl>
                                          <p:spTgt spid="19"/>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20"/>
                                        </p:tgtEl>
                                        <p:attrNameLst>
                                          <p:attrName>style.visibility</p:attrName>
                                        </p:attrNameLst>
                                      </p:cBhvr>
                                      <p:to>
                                        <p:strVal val="visible"/>
                                      </p:to>
                                    </p:set>
                                    <p:animEffect transition="in" filter="fade">
                                      <p:cBhvr>
                                        <p:cTn id="40" dur="500"/>
                                        <p:tgtEl>
                                          <p:spTgt spid="20"/>
                                        </p:tgtEl>
                                      </p:cBhvr>
                                    </p:animEffect>
                                  </p:childTnLst>
                                </p:cTn>
                              </p:par>
                            </p:childTnLst>
                          </p:cTn>
                        </p:par>
                        <p:par>
                          <p:cTn id="41" fill="hold">
                            <p:stCondLst>
                              <p:cond delay="500"/>
                            </p:stCondLst>
                            <p:childTnLst>
                              <p:par>
                                <p:cTn id="42" presetID="10" presetClass="entr" presetSubtype="0" fill="hold" nodeType="afterEffect">
                                  <p:stCondLst>
                                    <p:cond delay="0"/>
                                  </p:stCondLst>
                                  <p:childTnLst>
                                    <p:set>
                                      <p:cBhvr>
                                        <p:cTn id="43" dur="1" fill="hold">
                                          <p:stCondLst>
                                            <p:cond delay="0"/>
                                          </p:stCondLst>
                                        </p:cTn>
                                        <p:tgtEl>
                                          <p:spTgt spid="23"/>
                                        </p:tgtEl>
                                        <p:attrNameLst>
                                          <p:attrName>style.visibility</p:attrName>
                                        </p:attrNameLst>
                                      </p:cBhvr>
                                      <p:to>
                                        <p:strVal val="visible"/>
                                      </p:to>
                                    </p:set>
                                    <p:animEffect transition="in" filter="fade">
                                      <p:cBhvr>
                                        <p:cTn id="44" dur="500"/>
                                        <p:tgtEl>
                                          <p:spTgt spid="23"/>
                                        </p:tgtEl>
                                      </p:cBhvr>
                                    </p:animEffect>
                                  </p:childTnLst>
                                </p:cTn>
                              </p:par>
                            </p:childTnLst>
                          </p:cTn>
                        </p:par>
                        <p:par>
                          <p:cTn id="45" fill="hold">
                            <p:stCondLst>
                              <p:cond delay="1000"/>
                            </p:stCondLst>
                            <p:childTnLst>
                              <p:par>
                                <p:cTn id="46" presetID="10" presetClass="entr" presetSubtype="0" fill="hold" nodeType="afterEffect">
                                  <p:stCondLst>
                                    <p:cond delay="0"/>
                                  </p:stCondLst>
                                  <p:childTnLst>
                                    <p:set>
                                      <p:cBhvr>
                                        <p:cTn id="47" dur="1" fill="hold">
                                          <p:stCondLst>
                                            <p:cond delay="0"/>
                                          </p:stCondLst>
                                        </p:cTn>
                                        <p:tgtEl>
                                          <p:spTgt spid="24"/>
                                        </p:tgtEl>
                                        <p:attrNameLst>
                                          <p:attrName>style.visibility</p:attrName>
                                        </p:attrNameLst>
                                      </p:cBhvr>
                                      <p:to>
                                        <p:strVal val="visible"/>
                                      </p:to>
                                    </p:set>
                                    <p:animEffect transition="in" filter="fade">
                                      <p:cBhvr>
                                        <p:cTn id="48" dur="500"/>
                                        <p:tgtEl>
                                          <p:spTgt spid="24"/>
                                        </p:tgtEl>
                                      </p:cBhvr>
                                    </p:animEffect>
                                  </p:childTnLst>
                                </p:cTn>
                              </p:par>
                            </p:childTnLst>
                          </p:cTn>
                        </p:par>
                        <p:par>
                          <p:cTn id="49" fill="hold">
                            <p:stCondLst>
                              <p:cond delay="1500"/>
                            </p:stCondLst>
                            <p:childTnLst>
                              <p:par>
                                <p:cTn id="50" presetID="10" presetClass="entr" presetSubtype="0" fill="hold" nodeType="afterEffect">
                                  <p:stCondLst>
                                    <p:cond delay="0"/>
                                  </p:stCondLst>
                                  <p:childTnLst>
                                    <p:set>
                                      <p:cBhvr>
                                        <p:cTn id="51" dur="1" fill="hold">
                                          <p:stCondLst>
                                            <p:cond delay="0"/>
                                          </p:stCondLst>
                                        </p:cTn>
                                        <p:tgtEl>
                                          <p:spTgt spid="25"/>
                                        </p:tgtEl>
                                        <p:attrNameLst>
                                          <p:attrName>style.visibility</p:attrName>
                                        </p:attrNameLst>
                                      </p:cBhvr>
                                      <p:to>
                                        <p:strVal val="visible"/>
                                      </p:to>
                                    </p:set>
                                    <p:animEffect transition="in" filter="fade">
                                      <p:cBhvr>
                                        <p:cTn id="52" dur="500"/>
                                        <p:tgtEl>
                                          <p:spTgt spid="25"/>
                                        </p:tgtEl>
                                      </p:cBhvr>
                                    </p:animEffect>
                                  </p:childTnLst>
                                </p:cTn>
                              </p:par>
                            </p:childTnLst>
                          </p:cTn>
                        </p:par>
                        <p:par>
                          <p:cTn id="53" fill="hold">
                            <p:stCondLst>
                              <p:cond delay="2000"/>
                            </p:stCondLst>
                            <p:childTnLst>
                              <p:par>
                                <p:cTn id="54" presetID="10" presetClass="entr" presetSubtype="0" fill="hold" nodeType="afterEffect">
                                  <p:stCondLst>
                                    <p:cond delay="0"/>
                                  </p:stCondLst>
                                  <p:childTnLst>
                                    <p:set>
                                      <p:cBhvr>
                                        <p:cTn id="55" dur="1" fill="hold">
                                          <p:stCondLst>
                                            <p:cond delay="0"/>
                                          </p:stCondLst>
                                        </p:cTn>
                                        <p:tgtEl>
                                          <p:spTgt spid="26"/>
                                        </p:tgtEl>
                                        <p:attrNameLst>
                                          <p:attrName>style.visibility</p:attrName>
                                        </p:attrNameLst>
                                      </p:cBhvr>
                                      <p:to>
                                        <p:strVal val="visible"/>
                                      </p:to>
                                    </p:set>
                                    <p:animEffect transition="in" filter="fade">
                                      <p:cBhvr>
                                        <p:cTn id="56"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6" grpId="0"/>
      <p:bldP spid="17"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aseline="0" dirty="0" smtClean="0"/>
              <a:t>ALM: Agile/ SCRUM</a:t>
            </a:r>
            <a:endParaRPr 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7512" y="1838326"/>
            <a:ext cx="11669755" cy="3571876"/>
          </a:xfrm>
          <a:prstGeom prst="rect">
            <a:avLst/>
          </a:prstGeom>
          <a:noFill/>
          <a:ln>
            <a:noFill/>
          </a:ln>
          <a:effectLst>
            <a:outerShdw dist="35921" dir="2700000" algn="ctr" rotWithShape="0">
              <a:schemeClr val="bg2"/>
            </a:outerShdw>
            <a:reflection blurRad="139700" endPos="29000" dist="50800" dir="5400000" sy="-100000" algn="bl" rotWithShape="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7160913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2006" b="16595"/>
          <a:stretch/>
        </p:blipFill>
        <p:spPr bwMode="auto">
          <a:xfrm>
            <a:off x="317512" y="1737360"/>
            <a:ext cx="11669755" cy="3200400"/>
          </a:xfrm>
          <a:prstGeom prst="rect">
            <a:avLst/>
          </a:prstGeom>
          <a:noFill/>
          <a:ln>
            <a:noFill/>
          </a:ln>
          <a:effectLst>
            <a:outerShdw dist="35921" dir="2700000" algn="ctr" rotWithShape="0">
              <a:schemeClr val="bg2"/>
            </a:outerShdw>
            <a:reflection blurRad="139700" endPos="29000" dist="50800" dir="5400000" sy="-100000" algn="bl" rotWithShape="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bwMode="auto">
          <a:xfrm>
            <a:off x="7113588" y="2468880"/>
            <a:ext cx="4873678" cy="1366520"/>
          </a:xfrm>
          <a:prstGeom prst="rect">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r>
              <a:rPr lang="en-US" spc="-50" dirty="0">
                <a:gradFill>
                  <a:gsLst>
                    <a:gs pos="0">
                      <a:srgbClr val="FFFFFF"/>
                    </a:gs>
                    <a:gs pos="100000">
                      <a:srgbClr val="FFFFFF"/>
                    </a:gs>
                  </a:gsLst>
                  <a:lin ang="5400000" scaled="0"/>
                </a:gradFill>
                <a:latin typeface="Segoe UI" pitchFamily="34" charset="0"/>
                <a:ea typeface="Segoe UI" pitchFamily="34" charset="0"/>
                <a:cs typeface="Segoe UI" pitchFamily="34" charset="0"/>
              </a:rPr>
              <a:t>G</a:t>
            </a:r>
          </a:p>
        </p:txBody>
      </p:sp>
      <p:sp>
        <p:nvSpPr>
          <p:cNvPr id="2" name="Title 1"/>
          <p:cNvSpPr>
            <a:spLocks noGrp="1"/>
          </p:cNvSpPr>
          <p:nvPr>
            <p:ph type="title"/>
          </p:nvPr>
        </p:nvSpPr>
        <p:spPr/>
        <p:txBody>
          <a:bodyPr/>
          <a:lstStyle/>
          <a:p>
            <a:r>
              <a:rPr lang="en-US" baseline="0" dirty="0" smtClean="0"/>
              <a:t>ALM: Agile/ SCRUM</a:t>
            </a:r>
            <a:endParaRPr lang="en-US" dirty="0"/>
          </a:p>
        </p:txBody>
      </p:sp>
      <p:sp>
        <p:nvSpPr>
          <p:cNvPr id="3" name="Rectangle 2"/>
          <p:cNvSpPr/>
          <p:nvPr/>
        </p:nvSpPr>
        <p:spPr bwMode="auto">
          <a:xfrm>
            <a:off x="4040188" y="3263900"/>
            <a:ext cx="368300" cy="1422400"/>
          </a:xfrm>
          <a:prstGeom prst="rect">
            <a:avLst/>
          </a:prstGeom>
          <a:solidFill>
            <a:schemeClr val="tx2">
              <a:alpha val="30000"/>
            </a:schemeClr>
          </a:solidFill>
          <a:ln w="31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5" name="Rectangle 4"/>
          <p:cNvSpPr/>
          <p:nvPr/>
        </p:nvSpPr>
        <p:spPr bwMode="auto">
          <a:xfrm>
            <a:off x="4395788" y="3263900"/>
            <a:ext cx="368300" cy="1422400"/>
          </a:xfrm>
          <a:prstGeom prst="rect">
            <a:avLst/>
          </a:prstGeom>
          <a:solidFill>
            <a:schemeClr val="tx2">
              <a:alpha val="30000"/>
            </a:schemeClr>
          </a:solidFill>
          <a:ln w="31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6" name="Rectangle 5"/>
          <p:cNvSpPr/>
          <p:nvPr/>
        </p:nvSpPr>
        <p:spPr bwMode="auto">
          <a:xfrm>
            <a:off x="4764088" y="3263900"/>
            <a:ext cx="368300" cy="1422400"/>
          </a:xfrm>
          <a:prstGeom prst="rect">
            <a:avLst/>
          </a:prstGeom>
          <a:solidFill>
            <a:schemeClr val="tx2">
              <a:alpha val="30000"/>
            </a:schemeClr>
          </a:solidFill>
          <a:ln w="31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7" name="Rectangle 6"/>
          <p:cNvSpPr/>
          <p:nvPr/>
        </p:nvSpPr>
        <p:spPr bwMode="auto">
          <a:xfrm>
            <a:off x="5132388" y="3263900"/>
            <a:ext cx="368300" cy="1422400"/>
          </a:xfrm>
          <a:prstGeom prst="rect">
            <a:avLst/>
          </a:prstGeom>
          <a:solidFill>
            <a:schemeClr val="tx2">
              <a:alpha val="30000"/>
            </a:schemeClr>
          </a:solidFill>
          <a:ln w="31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8" name="Rectangle 7"/>
          <p:cNvSpPr/>
          <p:nvPr/>
        </p:nvSpPr>
        <p:spPr bwMode="auto">
          <a:xfrm>
            <a:off x="5500688" y="3263900"/>
            <a:ext cx="368300" cy="1422400"/>
          </a:xfrm>
          <a:prstGeom prst="rect">
            <a:avLst/>
          </a:prstGeom>
          <a:solidFill>
            <a:schemeClr val="tx2">
              <a:alpha val="30000"/>
            </a:schemeClr>
          </a:solidFill>
          <a:ln w="31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9" name="Rectangle 8"/>
          <p:cNvSpPr/>
          <p:nvPr/>
        </p:nvSpPr>
        <p:spPr bwMode="auto">
          <a:xfrm>
            <a:off x="5856288" y="3263900"/>
            <a:ext cx="368300" cy="1422400"/>
          </a:xfrm>
          <a:prstGeom prst="rect">
            <a:avLst/>
          </a:prstGeom>
          <a:solidFill>
            <a:schemeClr val="tx2">
              <a:alpha val="30000"/>
            </a:schemeClr>
          </a:solidFill>
          <a:ln w="31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10" name="Rectangle 9"/>
          <p:cNvSpPr/>
          <p:nvPr/>
        </p:nvSpPr>
        <p:spPr bwMode="auto">
          <a:xfrm>
            <a:off x="6224588" y="3263900"/>
            <a:ext cx="368300" cy="1422400"/>
          </a:xfrm>
          <a:prstGeom prst="rect">
            <a:avLst/>
          </a:prstGeom>
          <a:solidFill>
            <a:schemeClr val="tx2">
              <a:alpha val="30000"/>
            </a:schemeClr>
          </a:solidFill>
          <a:ln w="31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11" name="Rectangle 10"/>
          <p:cNvSpPr/>
          <p:nvPr/>
        </p:nvSpPr>
        <p:spPr bwMode="auto">
          <a:xfrm>
            <a:off x="6580188" y="3263900"/>
            <a:ext cx="368300" cy="1422400"/>
          </a:xfrm>
          <a:prstGeom prst="rect">
            <a:avLst/>
          </a:prstGeom>
          <a:solidFill>
            <a:schemeClr val="tx2">
              <a:alpha val="30000"/>
            </a:schemeClr>
          </a:solidFill>
          <a:ln w="31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12" name="Rectangle 11"/>
          <p:cNvSpPr/>
          <p:nvPr/>
        </p:nvSpPr>
        <p:spPr bwMode="auto">
          <a:xfrm>
            <a:off x="6929438" y="3263900"/>
            <a:ext cx="368300" cy="1422400"/>
          </a:xfrm>
          <a:prstGeom prst="rect">
            <a:avLst/>
          </a:prstGeom>
          <a:solidFill>
            <a:schemeClr val="tx2">
              <a:alpha val="30000"/>
            </a:schemeClr>
          </a:solidFill>
          <a:ln w="31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13" name="Rectangle 12"/>
          <p:cNvSpPr/>
          <p:nvPr/>
        </p:nvSpPr>
        <p:spPr bwMode="auto">
          <a:xfrm>
            <a:off x="7285038" y="3263900"/>
            <a:ext cx="368300" cy="1422400"/>
          </a:xfrm>
          <a:prstGeom prst="rect">
            <a:avLst/>
          </a:prstGeom>
          <a:solidFill>
            <a:schemeClr val="tx2">
              <a:alpha val="30000"/>
            </a:schemeClr>
          </a:solidFill>
          <a:ln w="31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14" name="Rectangle 13"/>
          <p:cNvSpPr/>
          <p:nvPr/>
        </p:nvSpPr>
        <p:spPr bwMode="auto">
          <a:xfrm>
            <a:off x="7653338" y="3263900"/>
            <a:ext cx="368300" cy="1422400"/>
          </a:xfrm>
          <a:prstGeom prst="rect">
            <a:avLst/>
          </a:prstGeom>
          <a:solidFill>
            <a:schemeClr val="tx2">
              <a:alpha val="30000"/>
            </a:schemeClr>
          </a:solidFill>
          <a:ln w="31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15" name="Rectangle 14"/>
          <p:cNvSpPr/>
          <p:nvPr/>
        </p:nvSpPr>
        <p:spPr bwMode="auto">
          <a:xfrm>
            <a:off x="8021638" y="3263900"/>
            <a:ext cx="368300" cy="1422400"/>
          </a:xfrm>
          <a:prstGeom prst="rect">
            <a:avLst/>
          </a:prstGeom>
          <a:solidFill>
            <a:schemeClr val="tx2">
              <a:alpha val="30000"/>
            </a:schemeClr>
          </a:solidFill>
          <a:ln w="31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16" name="Rectangle 15"/>
          <p:cNvSpPr/>
          <p:nvPr/>
        </p:nvSpPr>
        <p:spPr bwMode="auto">
          <a:xfrm>
            <a:off x="8389938" y="3263900"/>
            <a:ext cx="368300" cy="1422400"/>
          </a:xfrm>
          <a:prstGeom prst="rect">
            <a:avLst/>
          </a:prstGeom>
          <a:solidFill>
            <a:schemeClr val="tx2">
              <a:alpha val="30000"/>
            </a:schemeClr>
          </a:solidFill>
          <a:ln w="31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17" name="Rectangle 16"/>
          <p:cNvSpPr/>
          <p:nvPr/>
        </p:nvSpPr>
        <p:spPr bwMode="auto">
          <a:xfrm>
            <a:off x="8745538" y="3263900"/>
            <a:ext cx="368300" cy="1422400"/>
          </a:xfrm>
          <a:prstGeom prst="rect">
            <a:avLst/>
          </a:prstGeom>
          <a:solidFill>
            <a:schemeClr val="tx2">
              <a:alpha val="30000"/>
            </a:schemeClr>
          </a:solidFill>
          <a:ln w="31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18" name="Rectangle 17"/>
          <p:cNvSpPr/>
          <p:nvPr/>
        </p:nvSpPr>
        <p:spPr bwMode="auto">
          <a:xfrm>
            <a:off x="9113838" y="3263900"/>
            <a:ext cx="368300" cy="1422400"/>
          </a:xfrm>
          <a:prstGeom prst="rect">
            <a:avLst/>
          </a:prstGeom>
          <a:solidFill>
            <a:schemeClr val="tx2">
              <a:alpha val="30000"/>
            </a:schemeClr>
          </a:solidFill>
          <a:ln w="31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19" name="Rectangle 18"/>
          <p:cNvSpPr/>
          <p:nvPr/>
        </p:nvSpPr>
        <p:spPr bwMode="auto">
          <a:xfrm>
            <a:off x="9469438" y="3263900"/>
            <a:ext cx="368300" cy="1422400"/>
          </a:xfrm>
          <a:prstGeom prst="rect">
            <a:avLst/>
          </a:prstGeom>
          <a:solidFill>
            <a:schemeClr val="tx2">
              <a:alpha val="30000"/>
            </a:schemeClr>
          </a:solidFill>
          <a:ln w="31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82985178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anim calcmode="lin" valueType="num">
                                      <p:cBhvr>
                                        <p:cTn id="8" dur="500" fill="hold"/>
                                        <p:tgtEl>
                                          <p:spTgt spid="3"/>
                                        </p:tgtEl>
                                        <p:attrNameLst>
                                          <p:attrName>ppt_x</p:attrName>
                                        </p:attrNameLst>
                                      </p:cBhvr>
                                      <p:tavLst>
                                        <p:tav tm="0">
                                          <p:val>
                                            <p:strVal val="#ppt_x"/>
                                          </p:val>
                                        </p:tav>
                                        <p:tav tm="100000">
                                          <p:val>
                                            <p:strVal val="#ppt_x"/>
                                          </p:val>
                                        </p:tav>
                                      </p:tavLst>
                                    </p:anim>
                                    <p:anim calcmode="lin" valueType="num">
                                      <p:cBhvr>
                                        <p:cTn id="9" dur="50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7" presetClass="entr" presetSubtype="0"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anim calcmode="lin" valueType="num">
                                      <p:cBhvr>
                                        <p:cTn id="14" dur="500" fill="hold"/>
                                        <p:tgtEl>
                                          <p:spTgt spid="5"/>
                                        </p:tgtEl>
                                        <p:attrNameLst>
                                          <p:attrName>ppt_x</p:attrName>
                                        </p:attrNameLst>
                                      </p:cBhvr>
                                      <p:tavLst>
                                        <p:tav tm="0">
                                          <p:val>
                                            <p:strVal val="#ppt_x"/>
                                          </p:val>
                                        </p:tav>
                                        <p:tav tm="100000">
                                          <p:val>
                                            <p:strVal val="#ppt_x"/>
                                          </p:val>
                                        </p:tav>
                                      </p:tavLst>
                                    </p:anim>
                                    <p:anim calcmode="lin" valueType="num">
                                      <p:cBhvr>
                                        <p:cTn id="15" dur="500" fill="hold"/>
                                        <p:tgtEl>
                                          <p:spTgt spid="5"/>
                                        </p:tgtEl>
                                        <p:attrNameLst>
                                          <p:attrName>ppt_y</p:attrName>
                                        </p:attrNameLst>
                                      </p:cBhvr>
                                      <p:tavLst>
                                        <p:tav tm="0">
                                          <p:val>
                                            <p:strVal val="#ppt_y-.1"/>
                                          </p:val>
                                        </p:tav>
                                        <p:tav tm="100000">
                                          <p:val>
                                            <p:strVal val="#ppt_y"/>
                                          </p:val>
                                        </p:tav>
                                      </p:tavLst>
                                    </p:anim>
                                  </p:childTnLst>
                                </p:cTn>
                              </p:par>
                            </p:childTnLst>
                          </p:cTn>
                        </p:par>
                        <p:par>
                          <p:cTn id="16" fill="hold">
                            <p:stCondLst>
                              <p:cond delay="1000"/>
                            </p:stCondLst>
                            <p:childTnLst>
                              <p:par>
                                <p:cTn id="17" presetID="47" presetClass="entr" presetSubtype="0" fill="hold" grpId="0"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anim calcmode="lin" valueType="num">
                                      <p:cBhvr>
                                        <p:cTn id="20" dur="500" fill="hold"/>
                                        <p:tgtEl>
                                          <p:spTgt spid="6"/>
                                        </p:tgtEl>
                                        <p:attrNameLst>
                                          <p:attrName>ppt_x</p:attrName>
                                        </p:attrNameLst>
                                      </p:cBhvr>
                                      <p:tavLst>
                                        <p:tav tm="0">
                                          <p:val>
                                            <p:strVal val="#ppt_x"/>
                                          </p:val>
                                        </p:tav>
                                        <p:tav tm="100000">
                                          <p:val>
                                            <p:strVal val="#ppt_x"/>
                                          </p:val>
                                        </p:tav>
                                      </p:tavLst>
                                    </p:anim>
                                    <p:anim calcmode="lin" valueType="num">
                                      <p:cBhvr>
                                        <p:cTn id="21" dur="500" fill="hold"/>
                                        <p:tgtEl>
                                          <p:spTgt spid="6"/>
                                        </p:tgtEl>
                                        <p:attrNameLst>
                                          <p:attrName>ppt_y</p:attrName>
                                        </p:attrNameLst>
                                      </p:cBhvr>
                                      <p:tavLst>
                                        <p:tav tm="0">
                                          <p:val>
                                            <p:strVal val="#ppt_y-.1"/>
                                          </p:val>
                                        </p:tav>
                                        <p:tav tm="100000">
                                          <p:val>
                                            <p:strVal val="#ppt_y"/>
                                          </p:val>
                                        </p:tav>
                                      </p:tavLst>
                                    </p:anim>
                                  </p:childTnLst>
                                </p:cTn>
                              </p:par>
                            </p:childTnLst>
                          </p:cTn>
                        </p:par>
                        <p:par>
                          <p:cTn id="22" fill="hold">
                            <p:stCondLst>
                              <p:cond delay="1500"/>
                            </p:stCondLst>
                            <p:childTnLst>
                              <p:par>
                                <p:cTn id="23" presetID="47" presetClass="entr" presetSubtype="0" fill="hold" grpId="0" nodeType="after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500"/>
                                        <p:tgtEl>
                                          <p:spTgt spid="7"/>
                                        </p:tgtEl>
                                      </p:cBhvr>
                                    </p:animEffect>
                                    <p:anim calcmode="lin" valueType="num">
                                      <p:cBhvr>
                                        <p:cTn id="26" dur="500" fill="hold"/>
                                        <p:tgtEl>
                                          <p:spTgt spid="7"/>
                                        </p:tgtEl>
                                        <p:attrNameLst>
                                          <p:attrName>ppt_x</p:attrName>
                                        </p:attrNameLst>
                                      </p:cBhvr>
                                      <p:tavLst>
                                        <p:tav tm="0">
                                          <p:val>
                                            <p:strVal val="#ppt_x"/>
                                          </p:val>
                                        </p:tav>
                                        <p:tav tm="100000">
                                          <p:val>
                                            <p:strVal val="#ppt_x"/>
                                          </p:val>
                                        </p:tav>
                                      </p:tavLst>
                                    </p:anim>
                                    <p:anim calcmode="lin" valueType="num">
                                      <p:cBhvr>
                                        <p:cTn id="27" dur="500" fill="hold"/>
                                        <p:tgtEl>
                                          <p:spTgt spid="7"/>
                                        </p:tgtEl>
                                        <p:attrNameLst>
                                          <p:attrName>ppt_y</p:attrName>
                                        </p:attrNameLst>
                                      </p:cBhvr>
                                      <p:tavLst>
                                        <p:tav tm="0">
                                          <p:val>
                                            <p:strVal val="#ppt_y-.1"/>
                                          </p:val>
                                        </p:tav>
                                        <p:tav tm="100000">
                                          <p:val>
                                            <p:strVal val="#ppt_y"/>
                                          </p:val>
                                        </p:tav>
                                      </p:tavLst>
                                    </p:anim>
                                  </p:childTnLst>
                                </p:cTn>
                              </p:par>
                            </p:childTnLst>
                          </p:cTn>
                        </p:par>
                        <p:par>
                          <p:cTn id="28" fill="hold">
                            <p:stCondLst>
                              <p:cond delay="2000"/>
                            </p:stCondLst>
                            <p:childTnLst>
                              <p:par>
                                <p:cTn id="29" presetID="47" presetClass="entr" presetSubtype="0" fill="hold" grpId="0" nodeType="after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500"/>
                                        <p:tgtEl>
                                          <p:spTgt spid="8"/>
                                        </p:tgtEl>
                                      </p:cBhvr>
                                    </p:animEffect>
                                    <p:anim calcmode="lin" valueType="num">
                                      <p:cBhvr>
                                        <p:cTn id="32" dur="500" fill="hold"/>
                                        <p:tgtEl>
                                          <p:spTgt spid="8"/>
                                        </p:tgtEl>
                                        <p:attrNameLst>
                                          <p:attrName>ppt_x</p:attrName>
                                        </p:attrNameLst>
                                      </p:cBhvr>
                                      <p:tavLst>
                                        <p:tav tm="0">
                                          <p:val>
                                            <p:strVal val="#ppt_x"/>
                                          </p:val>
                                        </p:tav>
                                        <p:tav tm="100000">
                                          <p:val>
                                            <p:strVal val="#ppt_x"/>
                                          </p:val>
                                        </p:tav>
                                      </p:tavLst>
                                    </p:anim>
                                    <p:anim calcmode="lin" valueType="num">
                                      <p:cBhvr>
                                        <p:cTn id="33" dur="500" fill="hold"/>
                                        <p:tgtEl>
                                          <p:spTgt spid="8"/>
                                        </p:tgtEl>
                                        <p:attrNameLst>
                                          <p:attrName>ppt_y</p:attrName>
                                        </p:attrNameLst>
                                      </p:cBhvr>
                                      <p:tavLst>
                                        <p:tav tm="0">
                                          <p:val>
                                            <p:strVal val="#ppt_y-.1"/>
                                          </p:val>
                                        </p:tav>
                                        <p:tav tm="100000">
                                          <p:val>
                                            <p:strVal val="#ppt_y"/>
                                          </p:val>
                                        </p:tav>
                                      </p:tavLst>
                                    </p:anim>
                                  </p:childTnLst>
                                </p:cTn>
                              </p:par>
                            </p:childTnLst>
                          </p:cTn>
                        </p:par>
                        <p:par>
                          <p:cTn id="34" fill="hold">
                            <p:stCondLst>
                              <p:cond delay="2500"/>
                            </p:stCondLst>
                            <p:childTnLst>
                              <p:par>
                                <p:cTn id="35" presetID="47" presetClass="entr" presetSubtype="0" fill="hold" grpId="0" nodeType="after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fade">
                                      <p:cBhvr>
                                        <p:cTn id="37" dur="500"/>
                                        <p:tgtEl>
                                          <p:spTgt spid="9"/>
                                        </p:tgtEl>
                                      </p:cBhvr>
                                    </p:animEffect>
                                    <p:anim calcmode="lin" valueType="num">
                                      <p:cBhvr>
                                        <p:cTn id="38" dur="500" fill="hold"/>
                                        <p:tgtEl>
                                          <p:spTgt spid="9"/>
                                        </p:tgtEl>
                                        <p:attrNameLst>
                                          <p:attrName>ppt_x</p:attrName>
                                        </p:attrNameLst>
                                      </p:cBhvr>
                                      <p:tavLst>
                                        <p:tav tm="0">
                                          <p:val>
                                            <p:strVal val="#ppt_x"/>
                                          </p:val>
                                        </p:tav>
                                        <p:tav tm="100000">
                                          <p:val>
                                            <p:strVal val="#ppt_x"/>
                                          </p:val>
                                        </p:tav>
                                      </p:tavLst>
                                    </p:anim>
                                    <p:anim calcmode="lin" valueType="num">
                                      <p:cBhvr>
                                        <p:cTn id="39" dur="500" fill="hold"/>
                                        <p:tgtEl>
                                          <p:spTgt spid="9"/>
                                        </p:tgtEl>
                                        <p:attrNameLst>
                                          <p:attrName>ppt_y</p:attrName>
                                        </p:attrNameLst>
                                      </p:cBhvr>
                                      <p:tavLst>
                                        <p:tav tm="0">
                                          <p:val>
                                            <p:strVal val="#ppt_y-.1"/>
                                          </p:val>
                                        </p:tav>
                                        <p:tav tm="100000">
                                          <p:val>
                                            <p:strVal val="#ppt_y"/>
                                          </p:val>
                                        </p:tav>
                                      </p:tavLst>
                                    </p:anim>
                                  </p:childTnLst>
                                </p:cTn>
                              </p:par>
                            </p:childTnLst>
                          </p:cTn>
                        </p:par>
                        <p:par>
                          <p:cTn id="40" fill="hold">
                            <p:stCondLst>
                              <p:cond delay="3000"/>
                            </p:stCondLst>
                            <p:childTnLst>
                              <p:par>
                                <p:cTn id="41" presetID="47" presetClass="entr" presetSubtype="0" fill="hold" grpId="0" nodeType="after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fade">
                                      <p:cBhvr>
                                        <p:cTn id="43" dur="500"/>
                                        <p:tgtEl>
                                          <p:spTgt spid="10"/>
                                        </p:tgtEl>
                                      </p:cBhvr>
                                    </p:animEffect>
                                    <p:anim calcmode="lin" valueType="num">
                                      <p:cBhvr>
                                        <p:cTn id="44" dur="500" fill="hold"/>
                                        <p:tgtEl>
                                          <p:spTgt spid="10"/>
                                        </p:tgtEl>
                                        <p:attrNameLst>
                                          <p:attrName>ppt_x</p:attrName>
                                        </p:attrNameLst>
                                      </p:cBhvr>
                                      <p:tavLst>
                                        <p:tav tm="0">
                                          <p:val>
                                            <p:strVal val="#ppt_x"/>
                                          </p:val>
                                        </p:tav>
                                        <p:tav tm="100000">
                                          <p:val>
                                            <p:strVal val="#ppt_x"/>
                                          </p:val>
                                        </p:tav>
                                      </p:tavLst>
                                    </p:anim>
                                    <p:anim calcmode="lin" valueType="num">
                                      <p:cBhvr>
                                        <p:cTn id="45" dur="500" fill="hold"/>
                                        <p:tgtEl>
                                          <p:spTgt spid="10"/>
                                        </p:tgtEl>
                                        <p:attrNameLst>
                                          <p:attrName>ppt_y</p:attrName>
                                        </p:attrNameLst>
                                      </p:cBhvr>
                                      <p:tavLst>
                                        <p:tav tm="0">
                                          <p:val>
                                            <p:strVal val="#ppt_y-.1"/>
                                          </p:val>
                                        </p:tav>
                                        <p:tav tm="100000">
                                          <p:val>
                                            <p:strVal val="#ppt_y"/>
                                          </p:val>
                                        </p:tav>
                                      </p:tavLst>
                                    </p:anim>
                                  </p:childTnLst>
                                </p:cTn>
                              </p:par>
                            </p:childTnLst>
                          </p:cTn>
                        </p:par>
                        <p:par>
                          <p:cTn id="46" fill="hold">
                            <p:stCondLst>
                              <p:cond delay="3500"/>
                            </p:stCondLst>
                            <p:childTnLst>
                              <p:par>
                                <p:cTn id="47" presetID="47" presetClass="entr" presetSubtype="0" fill="hold" grpId="0" nodeType="afterEffect">
                                  <p:stCondLst>
                                    <p:cond delay="0"/>
                                  </p:stCondLst>
                                  <p:childTnLst>
                                    <p:set>
                                      <p:cBhvr>
                                        <p:cTn id="48" dur="1" fill="hold">
                                          <p:stCondLst>
                                            <p:cond delay="0"/>
                                          </p:stCondLst>
                                        </p:cTn>
                                        <p:tgtEl>
                                          <p:spTgt spid="11"/>
                                        </p:tgtEl>
                                        <p:attrNameLst>
                                          <p:attrName>style.visibility</p:attrName>
                                        </p:attrNameLst>
                                      </p:cBhvr>
                                      <p:to>
                                        <p:strVal val="visible"/>
                                      </p:to>
                                    </p:set>
                                    <p:animEffect transition="in" filter="fade">
                                      <p:cBhvr>
                                        <p:cTn id="49" dur="500"/>
                                        <p:tgtEl>
                                          <p:spTgt spid="11"/>
                                        </p:tgtEl>
                                      </p:cBhvr>
                                    </p:animEffect>
                                    <p:anim calcmode="lin" valueType="num">
                                      <p:cBhvr>
                                        <p:cTn id="50" dur="500" fill="hold"/>
                                        <p:tgtEl>
                                          <p:spTgt spid="11"/>
                                        </p:tgtEl>
                                        <p:attrNameLst>
                                          <p:attrName>ppt_x</p:attrName>
                                        </p:attrNameLst>
                                      </p:cBhvr>
                                      <p:tavLst>
                                        <p:tav tm="0">
                                          <p:val>
                                            <p:strVal val="#ppt_x"/>
                                          </p:val>
                                        </p:tav>
                                        <p:tav tm="100000">
                                          <p:val>
                                            <p:strVal val="#ppt_x"/>
                                          </p:val>
                                        </p:tav>
                                      </p:tavLst>
                                    </p:anim>
                                    <p:anim calcmode="lin" valueType="num">
                                      <p:cBhvr>
                                        <p:cTn id="51" dur="500" fill="hold"/>
                                        <p:tgtEl>
                                          <p:spTgt spid="11"/>
                                        </p:tgtEl>
                                        <p:attrNameLst>
                                          <p:attrName>ppt_y</p:attrName>
                                        </p:attrNameLst>
                                      </p:cBhvr>
                                      <p:tavLst>
                                        <p:tav tm="0">
                                          <p:val>
                                            <p:strVal val="#ppt_y-.1"/>
                                          </p:val>
                                        </p:tav>
                                        <p:tav tm="100000">
                                          <p:val>
                                            <p:strVal val="#ppt_y"/>
                                          </p:val>
                                        </p:tav>
                                      </p:tavLst>
                                    </p:anim>
                                  </p:childTnLst>
                                </p:cTn>
                              </p:par>
                            </p:childTnLst>
                          </p:cTn>
                        </p:par>
                        <p:par>
                          <p:cTn id="52" fill="hold">
                            <p:stCondLst>
                              <p:cond delay="4000"/>
                            </p:stCondLst>
                            <p:childTnLst>
                              <p:par>
                                <p:cTn id="53" presetID="47" presetClass="entr" presetSubtype="0" fill="hold" grpId="0" nodeType="afterEffect">
                                  <p:stCondLst>
                                    <p:cond delay="0"/>
                                  </p:stCondLst>
                                  <p:childTnLst>
                                    <p:set>
                                      <p:cBhvr>
                                        <p:cTn id="54" dur="1" fill="hold">
                                          <p:stCondLst>
                                            <p:cond delay="0"/>
                                          </p:stCondLst>
                                        </p:cTn>
                                        <p:tgtEl>
                                          <p:spTgt spid="12"/>
                                        </p:tgtEl>
                                        <p:attrNameLst>
                                          <p:attrName>style.visibility</p:attrName>
                                        </p:attrNameLst>
                                      </p:cBhvr>
                                      <p:to>
                                        <p:strVal val="visible"/>
                                      </p:to>
                                    </p:set>
                                    <p:animEffect transition="in" filter="fade">
                                      <p:cBhvr>
                                        <p:cTn id="55" dur="500"/>
                                        <p:tgtEl>
                                          <p:spTgt spid="12"/>
                                        </p:tgtEl>
                                      </p:cBhvr>
                                    </p:animEffect>
                                    <p:anim calcmode="lin" valueType="num">
                                      <p:cBhvr>
                                        <p:cTn id="56" dur="500" fill="hold"/>
                                        <p:tgtEl>
                                          <p:spTgt spid="12"/>
                                        </p:tgtEl>
                                        <p:attrNameLst>
                                          <p:attrName>ppt_x</p:attrName>
                                        </p:attrNameLst>
                                      </p:cBhvr>
                                      <p:tavLst>
                                        <p:tav tm="0">
                                          <p:val>
                                            <p:strVal val="#ppt_x"/>
                                          </p:val>
                                        </p:tav>
                                        <p:tav tm="100000">
                                          <p:val>
                                            <p:strVal val="#ppt_x"/>
                                          </p:val>
                                        </p:tav>
                                      </p:tavLst>
                                    </p:anim>
                                    <p:anim calcmode="lin" valueType="num">
                                      <p:cBhvr>
                                        <p:cTn id="57" dur="500" fill="hold"/>
                                        <p:tgtEl>
                                          <p:spTgt spid="12"/>
                                        </p:tgtEl>
                                        <p:attrNameLst>
                                          <p:attrName>ppt_y</p:attrName>
                                        </p:attrNameLst>
                                      </p:cBhvr>
                                      <p:tavLst>
                                        <p:tav tm="0">
                                          <p:val>
                                            <p:strVal val="#ppt_y-.1"/>
                                          </p:val>
                                        </p:tav>
                                        <p:tav tm="100000">
                                          <p:val>
                                            <p:strVal val="#ppt_y"/>
                                          </p:val>
                                        </p:tav>
                                      </p:tavLst>
                                    </p:anim>
                                  </p:childTnLst>
                                </p:cTn>
                              </p:par>
                            </p:childTnLst>
                          </p:cTn>
                        </p:par>
                        <p:par>
                          <p:cTn id="58" fill="hold">
                            <p:stCondLst>
                              <p:cond delay="4500"/>
                            </p:stCondLst>
                            <p:childTnLst>
                              <p:par>
                                <p:cTn id="59" presetID="47" presetClass="entr" presetSubtype="0" fill="hold" grpId="0" nodeType="afterEffect">
                                  <p:stCondLst>
                                    <p:cond delay="0"/>
                                  </p:stCondLst>
                                  <p:childTnLst>
                                    <p:set>
                                      <p:cBhvr>
                                        <p:cTn id="60" dur="1" fill="hold">
                                          <p:stCondLst>
                                            <p:cond delay="0"/>
                                          </p:stCondLst>
                                        </p:cTn>
                                        <p:tgtEl>
                                          <p:spTgt spid="13"/>
                                        </p:tgtEl>
                                        <p:attrNameLst>
                                          <p:attrName>style.visibility</p:attrName>
                                        </p:attrNameLst>
                                      </p:cBhvr>
                                      <p:to>
                                        <p:strVal val="visible"/>
                                      </p:to>
                                    </p:set>
                                    <p:animEffect transition="in" filter="fade">
                                      <p:cBhvr>
                                        <p:cTn id="61" dur="500"/>
                                        <p:tgtEl>
                                          <p:spTgt spid="13"/>
                                        </p:tgtEl>
                                      </p:cBhvr>
                                    </p:animEffect>
                                    <p:anim calcmode="lin" valueType="num">
                                      <p:cBhvr>
                                        <p:cTn id="62" dur="500" fill="hold"/>
                                        <p:tgtEl>
                                          <p:spTgt spid="13"/>
                                        </p:tgtEl>
                                        <p:attrNameLst>
                                          <p:attrName>ppt_x</p:attrName>
                                        </p:attrNameLst>
                                      </p:cBhvr>
                                      <p:tavLst>
                                        <p:tav tm="0">
                                          <p:val>
                                            <p:strVal val="#ppt_x"/>
                                          </p:val>
                                        </p:tav>
                                        <p:tav tm="100000">
                                          <p:val>
                                            <p:strVal val="#ppt_x"/>
                                          </p:val>
                                        </p:tav>
                                      </p:tavLst>
                                    </p:anim>
                                    <p:anim calcmode="lin" valueType="num">
                                      <p:cBhvr>
                                        <p:cTn id="63" dur="500" fill="hold"/>
                                        <p:tgtEl>
                                          <p:spTgt spid="13"/>
                                        </p:tgtEl>
                                        <p:attrNameLst>
                                          <p:attrName>ppt_y</p:attrName>
                                        </p:attrNameLst>
                                      </p:cBhvr>
                                      <p:tavLst>
                                        <p:tav tm="0">
                                          <p:val>
                                            <p:strVal val="#ppt_y-.1"/>
                                          </p:val>
                                        </p:tav>
                                        <p:tav tm="100000">
                                          <p:val>
                                            <p:strVal val="#ppt_y"/>
                                          </p:val>
                                        </p:tav>
                                      </p:tavLst>
                                    </p:anim>
                                  </p:childTnLst>
                                </p:cTn>
                              </p:par>
                            </p:childTnLst>
                          </p:cTn>
                        </p:par>
                        <p:par>
                          <p:cTn id="64" fill="hold">
                            <p:stCondLst>
                              <p:cond delay="5000"/>
                            </p:stCondLst>
                            <p:childTnLst>
                              <p:par>
                                <p:cTn id="65" presetID="47" presetClass="entr" presetSubtype="0" fill="hold" grpId="0" nodeType="afterEffect">
                                  <p:stCondLst>
                                    <p:cond delay="0"/>
                                  </p:stCondLst>
                                  <p:childTnLst>
                                    <p:set>
                                      <p:cBhvr>
                                        <p:cTn id="66" dur="1" fill="hold">
                                          <p:stCondLst>
                                            <p:cond delay="0"/>
                                          </p:stCondLst>
                                        </p:cTn>
                                        <p:tgtEl>
                                          <p:spTgt spid="14"/>
                                        </p:tgtEl>
                                        <p:attrNameLst>
                                          <p:attrName>style.visibility</p:attrName>
                                        </p:attrNameLst>
                                      </p:cBhvr>
                                      <p:to>
                                        <p:strVal val="visible"/>
                                      </p:to>
                                    </p:set>
                                    <p:animEffect transition="in" filter="fade">
                                      <p:cBhvr>
                                        <p:cTn id="67" dur="500"/>
                                        <p:tgtEl>
                                          <p:spTgt spid="14"/>
                                        </p:tgtEl>
                                      </p:cBhvr>
                                    </p:animEffect>
                                    <p:anim calcmode="lin" valueType="num">
                                      <p:cBhvr>
                                        <p:cTn id="68" dur="500" fill="hold"/>
                                        <p:tgtEl>
                                          <p:spTgt spid="14"/>
                                        </p:tgtEl>
                                        <p:attrNameLst>
                                          <p:attrName>ppt_x</p:attrName>
                                        </p:attrNameLst>
                                      </p:cBhvr>
                                      <p:tavLst>
                                        <p:tav tm="0">
                                          <p:val>
                                            <p:strVal val="#ppt_x"/>
                                          </p:val>
                                        </p:tav>
                                        <p:tav tm="100000">
                                          <p:val>
                                            <p:strVal val="#ppt_x"/>
                                          </p:val>
                                        </p:tav>
                                      </p:tavLst>
                                    </p:anim>
                                    <p:anim calcmode="lin" valueType="num">
                                      <p:cBhvr>
                                        <p:cTn id="69" dur="500" fill="hold"/>
                                        <p:tgtEl>
                                          <p:spTgt spid="14"/>
                                        </p:tgtEl>
                                        <p:attrNameLst>
                                          <p:attrName>ppt_y</p:attrName>
                                        </p:attrNameLst>
                                      </p:cBhvr>
                                      <p:tavLst>
                                        <p:tav tm="0">
                                          <p:val>
                                            <p:strVal val="#ppt_y-.1"/>
                                          </p:val>
                                        </p:tav>
                                        <p:tav tm="100000">
                                          <p:val>
                                            <p:strVal val="#ppt_y"/>
                                          </p:val>
                                        </p:tav>
                                      </p:tavLst>
                                    </p:anim>
                                  </p:childTnLst>
                                </p:cTn>
                              </p:par>
                            </p:childTnLst>
                          </p:cTn>
                        </p:par>
                        <p:par>
                          <p:cTn id="70" fill="hold">
                            <p:stCondLst>
                              <p:cond delay="5500"/>
                            </p:stCondLst>
                            <p:childTnLst>
                              <p:par>
                                <p:cTn id="71" presetID="47" presetClass="entr" presetSubtype="0" fill="hold" grpId="0" nodeType="afterEffect">
                                  <p:stCondLst>
                                    <p:cond delay="0"/>
                                  </p:stCondLst>
                                  <p:childTnLst>
                                    <p:set>
                                      <p:cBhvr>
                                        <p:cTn id="72" dur="1" fill="hold">
                                          <p:stCondLst>
                                            <p:cond delay="0"/>
                                          </p:stCondLst>
                                        </p:cTn>
                                        <p:tgtEl>
                                          <p:spTgt spid="15"/>
                                        </p:tgtEl>
                                        <p:attrNameLst>
                                          <p:attrName>style.visibility</p:attrName>
                                        </p:attrNameLst>
                                      </p:cBhvr>
                                      <p:to>
                                        <p:strVal val="visible"/>
                                      </p:to>
                                    </p:set>
                                    <p:animEffect transition="in" filter="fade">
                                      <p:cBhvr>
                                        <p:cTn id="73" dur="500"/>
                                        <p:tgtEl>
                                          <p:spTgt spid="15"/>
                                        </p:tgtEl>
                                      </p:cBhvr>
                                    </p:animEffect>
                                    <p:anim calcmode="lin" valueType="num">
                                      <p:cBhvr>
                                        <p:cTn id="74" dur="500" fill="hold"/>
                                        <p:tgtEl>
                                          <p:spTgt spid="15"/>
                                        </p:tgtEl>
                                        <p:attrNameLst>
                                          <p:attrName>ppt_x</p:attrName>
                                        </p:attrNameLst>
                                      </p:cBhvr>
                                      <p:tavLst>
                                        <p:tav tm="0">
                                          <p:val>
                                            <p:strVal val="#ppt_x"/>
                                          </p:val>
                                        </p:tav>
                                        <p:tav tm="100000">
                                          <p:val>
                                            <p:strVal val="#ppt_x"/>
                                          </p:val>
                                        </p:tav>
                                      </p:tavLst>
                                    </p:anim>
                                    <p:anim calcmode="lin" valueType="num">
                                      <p:cBhvr>
                                        <p:cTn id="75" dur="500" fill="hold"/>
                                        <p:tgtEl>
                                          <p:spTgt spid="15"/>
                                        </p:tgtEl>
                                        <p:attrNameLst>
                                          <p:attrName>ppt_y</p:attrName>
                                        </p:attrNameLst>
                                      </p:cBhvr>
                                      <p:tavLst>
                                        <p:tav tm="0">
                                          <p:val>
                                            <p:strVal val="#ppt_y-.1"/>
                                          </p:val>
                                        </p:tav>
                                        <p:tav tm="100000">
                                          <p:val>
                                            <p:strVal val="#ppt_y"/>
                                          </p:val>
                                        </p:tav>
                                      </p:tavLst>
                                    </p:anim>
                                  </p:childTnLst>
                                </p:cTn>
                              </p:par>
                            </p:childTnLst>
                          </p:cTn>
                        </p:par>
                        <p:par>
                          <p:cTn id="76" fill="hold">
                            <p:stCondLst>
                              <p:cond delay="6000"/>
                            </p:stCondLst>
                            <p:childTnLst>
                              <p:par>
                                <p:cTn id="77" presetID="47" presetClass="entr" presetSubtype="0" fill="hold" grpId="0" nodeType="afterEffect">
                                  <p:stCondLst>
                                    <p:cond delay="0"/>
                                  </p:stCondLst>
                                  <p:childTnLst>
                                    <p:set>
                                      <p:cBhvr>
                                        <p:cTn id="78" dur="1" fill="hold">
                                          <p:stCondLst>
                                            <p:cond delay="0"/>
                                          </p:stCondLst>
                                        </p:cTn>
                                        <p:tgtEl>
                                          <p:spTgt spid="16"/>
                                        </p:tgtEl>
                                        <p:attrNameLst>
                                          <p:attrName>style.visibility</p:attrName>
                                        </p:attrNameLst>
                                      </p:cBhvr>
                                      <p:to>
                                        <p:strVal val="visible"/>
                                      </p:to>
                                    </p:set>
                                    <p:animEffect transition="in" filter="fade">
                                      <p:cBhvr>
                                        <p:cTn id="79" dur="500"/>
                                        <p:tgtEl>
                                          <p:spTgt spid="16"/>
                                        </p:tgtEl>
                                      </p:cBhvr>
                                    </p:animEffect>
                                    <p:anim calcmode="lin" valueType="num">
                                      <p:cBhvr>
                                        <p:cTn id="80" dur="500" fill="hold"/>
                                        <p:tgtEl>
                                          <p:spTgt spid="16"/>
                                        </p:tgtEl>
                                        <p:attrNameLst>
                                          <p:attrName>ppt_x</p:attrName>
                                        </p:attrNameLst>
                                      </p:cBhvr>
                                      <p:tavLst>
                                        <p:tav tm="0">
                                          <p:val>
                                            <p:strVal val="#ppt_x"/>
                                          </p:val>
                                        </p:tav>
                                        <p:tav tm="100000">
                                          <p:val>
                                            <p:strVal val="#ppt_x"/>
                                          </p:val>
                                        </p:tav>
                                      </p:tavLst>
                                    </p:anim>
                                    <p:anim calcmode="lin" valueType="num">
                                      <p:cBhvr>
                                        <p:cTn id="81" dur="500" fill="hold"/>
                                        <p:tgtEl>
                                          <p:spTgt spid="16"/>
                                        </p:tgtEl>
                                        <p:attrNameLst>
                                          <p:attrName>ppt_y</p:attrName>
                                        </p:attrNameLst>
                                      </p:cBhvr>
                                      <p:tavLst>
                                        <p:tav tm="0">
                                          <p:val>
                                            <p:strVal val="#ppt_y-.1"/>
                                          </p:val>
                                        </p:tav>
                                        <p:tav tm="100000">
                                          <p:val>
                                            <p:strVal val="#ppt_y"/>
                                          </p:val>
                                        </p:tav>
                                      </p:tavLst>
                                    </p:anim>
                                  </p:childTnLst>
                                </p:cTn>
                              </p:par>
                            </p:childTnLst>
                          </p:cTn>
                        </p:par>
                        <p:par>
                          <p:cTn id="82" fill="hold">
                            <p:stCondLst>
                              <p:cond delay="6500"/>
                            </p:stCondLst>
                            <p:childTnLst>
                              <p:par>
                                <p:cTn id="83" presetID="47" presetClass="entr" presetSubtype="0" fill="hold" grpId="0" nodeType="afterEffect">
                                  <p:stCondLst>
                                    <p:cond delay="0"/>
                                  </p:stCondLst>
                                  <p:childTnLst>
                                    <p:set>
                                      <p:cBhvr>
                                        <p:cTn id="84" dur="1" fill="hold">
                                          <p:stCondLst>
                                            <p:cond delay="0"/>
                                          </p:stCondLst>
                                        </p:cTn>
                                        <p:tgtEl>
                                          <p:spTgt spid="17"/>
                                        </p:tgtEl>
                                        <p:attrNameLst>
                                          <p:attrName>style.visibility</p:attrName>
                                        </p:attrNameLst>
                                      </p:cBhvr>
                                      <p:to>
                                        <p:strVal val="visible"/>
                                      </p:to>
                                    </p:set>
                                    <p:animEffect transition="in" filter="fade">
                                      <p:cBhvr>
                                        <p:cTn id="85" dur="500"/>
                                        <p:tgtEl>
                                          <p:spTgt spid="17"/>
                                        </p:tgtEl>
                                      </p:cBhvr>
                                    </p:animEffect>
                                    <p:anim calcmode="lin" valueType="num">
                                      <p:cBhvr>
                                        <p:cTn id="86" dur="500" fill="hold"/>
                                        <p:tgtEl>
                                          <p:spTgt spid="17"/>
                                        </p:tgtEl>
                                        <p:attrNameLst>
                                          <p:attrName>ppt_x</p:attrName>
                                        </p:attrNameLst>
                                      </p:cBhvr>
                                      <p:tavLst>
                                        <p:tav tm="0">
                                          <p:val>
                                            <p:strVal val="#ppt_x"/>
                                          </p:val>
                                        </p:tav>
                                        <p:tav tm="100000">
                                          <p:val>
                                            <p:strVal val="#ppt_x"/>
                                          </p:val>
                                        </p:tav>
                                      </p:tavLst>
                                    </p:anim>
                                    <p:anim calcmode="lin" valueType="num">
                                      <p:cBhvr>
                                        <p:cTn id="87" dur="500" fill="hold"/>
                                        <p:tgtEl>
                                          <p:spTgt spid="17"/>
                                        </p:tgtEl>
                                        <p:attrNameLst>
                                          <p:attrName>ppt_y</p:attrName>
                                        </p:attrNameLst>
                                      </p:cBhvr>
                                      <p:tavLst>
                                        <p:tav tm="0">
                                          <p:val>
                                            <p:strVal val="#ppt_y-.1"/>
                                          </p:val>
                                        </p:tav>
                                        <p:tav tm="100000">
                                          <p:val>
                                            <p:strVal val="#ppt_y"/>
                                          </p:val>
                                        </p:tav>
                                      </p:tavLst>
                                    </p:anim>
                                  </p:childTnLst>
                                </p:cTn>
                              </p:par>
                            </p:childTnLst>
                          </p:cTn>
                        </p:par>
                        <p:par>
                          <p:cTn id="88" fill="hold">
                            <p:stCondLst>
                              <p:cond delay="7000"/>
                            </p:stCondLst>
                            <p:childTnLst>
                              <p:par>
                                <p:cTn id="89" presetID="47" presetClass="entr" presetSubtype="0" fill="hold" grpId="0" nodeType="afterEffect">
                                  <p:stCondLst>
                                    <p:cond delay="0"/>
                                  </p:stCondLst>
                                  <p:childTnLst>
                                    <p:set>
                                      <p:cBhvr>
                                        <p:cTn id="90" dur="1" fill="hold">
                                          <p:stCondLst>
                                            <p:cond delay="0"/>
                                          </p:stCondLst>
                                        </p:cTn>
                                        <p:tgtEl>
                                          <p:spTgt spid="18"/>
                                        </p:tgtEl>
                                        <p:attrNameLst>
                                          <p:attrName>style.visibility</p:attrName>
                                        </p:attrNameLst>
                                      </p:cBhvr>
                                      <p:to>
                                        <p:strVal val="visible"/>
                                      </p:to>
                                    </p:set>
                                    <p:animEffect transition="in" filter="fade">
                                      <p:cBhvr>
                                        <p:cTn id="91" dur="500"/>
                                        <p:tgtEl>
                                          <p:spTgt spid="18"/>
                                        </p:tgtEl>
                                      </p:cBhvr>
                                    </p:animEffect>
                                    <p:anim calcmode="lin" valueType="num">
                                      <p:cBhvr>
                                        <p:cTn id="92" dur="500" fill="hold"/>
                                        <p:tgtEl>
                                          <p:spTgt spid="18"/>
                                        </p:tgtEl>
                                        <p:attrNameLst>
                                          <p:attrName>ppt_x</p:attrName>
                                        </p:attrNameLst>
                                      </p:cBhvr>
                                      <p:tavLst>
                                        <p:tav tm="0">
                                          <p:val>
                                            <p:strVal val="#ppt_x"/>
                                          </p:val>
                                        </p:tav>
                                        <p:tav tm="100000">
                                          <p:val>
                                            <p:strVal val="#ppt_x"/>
                                          </p:val>
                                        </p:tav>
                                      </p:tavLst>
                                    </p:anim>
                                    <p:anim calcmode="lin" valueType="num">
                                      <p:cBhvr>
                                        <p:cTn id="93" dur="500" fill="hold"/>
                                        <p:tgtEl>
                                          <p:spTgt spid="18"/>
                                        </p:tgtEl>
                                        <p:attrNameLst>
                                          <p:attrName>ppt_y</p:attrName>
                                        </p:attrNameLst>
                                      </p:cBhvr>
                                      <p:tavLst>
                                        <p:tav tm="0">
                                          <p:val>
                                            <p:strVal val="#ppt_y-.1"/>
                                          </p:val>
                                        </p:tav>
                                        <p:tav tm="100000">
                                          <p:val>
                                            <p:strVal val="#ppt_y"/>
                                          </p:val>
                                        </p:tav>
                                      </p:tavLst>
                                    </p:anim>
                                  </p:childTnLst>
                                </p:cTn>
                              </p:par>
                            </p:childTnLst>
                          </p:cTn>
                        </p:par>
                        <p:par>
                          <p:cTn id="94" fill="hold">
                            <p:stCondLst>
                              <p:cond delay="7500"/>
                            </p:stCondLst>
                            <p:childTnLst>
                              <p:par>
                                <p:cTn id="95" presetID="47" presetClass="entr" presetSubtype="0" fill="hold" grpId="0" nodeType="afterEffect">
                                  <p:stCondLst>
                                    <p:cond delay="0"/>
                                  </p:stCondLst>
                                  <p:childTnLst>
                                    <p:set>
                                      <p:cBhvr>
                                        <p:cTn id="96" dur="1" fill="hold">
                                          <p:stCondLst>
                                            <p:cond delay="0"/>
                                          </p:stCondLst>
                                        </p:cTn>
                                        <p:tgtEl>
                                          <p:spTgt spid="19"/>
                                        </p:tgtEl>
                                        <p:attrNameLst>
                                          <p:attrName>style.visibility</p:attrName>
                                        </p:attrNameLst>
                                      </p:cBhvr>
                                      <p:to>
                                        <p:strVal val="visible"/>
                                      </p:to>
                                    </p:set>
                                    <p:animEffect transition="in" filter="fade">
                                      <p:cBhvr>
                                        <p:cTn id="97" dur="500"/>
                                        <p:tgtEl>
                                          <p:spTgt spid="19"/>
                                        </p:tgtEl>
                                      </p:cBhvr>
                                    </p:animEffect>
                                    <p:anim calcmode="lin" valueType="num">
                                      <p:cBhvr>
                                        <p:cTn id="98" dur="500" fill="hold"/>
                                        <p:tgtEl>
                                          <p:spTgt spid="19"/>
                                        </p:tgtEl>
                                        <p:attrNameLst>
                                          <p:attrName>ppt_x</p:attrName>
                                        </p:attrNameLst>
                                      </p:cBhvr>
                                      <p:tavLst>
                                        <p:tav tm="0">
                                          <p:val>
                                            <p:strVal val="#ppt_x"/>
                                          </p:val>
                                        </p:tav>
                                        <p:tav tm="100000">
                                          <p:val>
                                            <p:strVal val="#ppt_x"/>
                                          </p:val>
                                        </p:tav>
                                      </p:tavLst>
                                    </p:anim>
                                    <p:anim calcmode="lin" valueType="num">
                                      <p:cBhvr>
                                        <p:cTn id="99" dur="5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1235230" y="4163864"/>
            <a:ext cx="9647586" cy="2478236"/>
            <a:chOff x="2189088" y="4954868"/>
            <a:chExt cx="7359763" cy="1401842"/>
          </a:xfrm>
        </p:grpSpPr>
        <p:pic>
          <p:nvPicPr>
            <p:cNvPr id="19"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4095" t="49256" r="17776" b="14964"/>
            <a:stretch/>
          </p:blipFill>
          <p:spPr bwMode="auto">
            <a:xfrm>
              <a:off x="2189088" y="5059781"/>
              <a:ext cx="7328920" cy="1296929"/>
            </a:xfrm>
            <a:prstGeom prst="rect">
              <a:avLst/>
            </a:prstGeom>
            <a:noFill/>
            <a:ln>
              <a:noFill/>
            </a:ln>
            <a:effectLst>
              <a:outerShdw dist="35921" dir="2700000" algn="ctr" rotWithShape="0">
                <a:schemeClr val="bg2"/>
              </a:outerShdw>
              <a:reflection blurRad="139700" endPos="29000" dist="50800" dir="5400000" sy="-100000" algn="bl" rotWithShape="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0" name="Rectangle 19"/>
            <p:cNvSpPr/>
            <p:nvPr/>
          </p:nvSpPr>
          <p:spPr bwMode="auto">
            <a:xfrm>
              <a:off x="7086500" y="4954868"/>
              <a:ext cx="2462351" cy="209825"/>
            </a:xfrm>
            <a:prstGeom prst="rect">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r>
                <a:rPr lang="en-US" spc="-50" dirty="0">
                  <a:gradFill>
                    <a:gsLst>
                      <a:gs pos="0">
                        <a:srgbClr val="FFFFFF"/>
                      </a:gs>
                      <a:gs pos="100000">
                        <a:srgbClr val="FFFFFF"/>
                      </a:gs>
                    </a:gsLst>
                    <a:lin ang="5400000" scaled="0"/>
                  </a:gradFill>
                  <a:latin typeface="Segoe UI" pitchFamily="34" charset="0"/>
                  <a:ea typeface="Segoe UI" pitchFamily="34" charset="0"/>
                  <a:cs typeface="Segoe UI" pitchFamily="34" charset="0"/>
                </a:rPr>
                <a:t>G</a:t>
              </a:r>
            </a:p>
          </p:txBody>
        </p:sp>
      </p:grpSp>
      <p:sp>
        <p:nvSpPr>
          <p:cNvPr id="2" name="Title 1"/>
          <p:cNvSpPr>
            <a:spLocks noGrp="1"/>
          </p:cNvSpPr>
          <p:nvPr>
            <p:ph type="title"/>
          </p:nvPr>
        </p:nvSpPr>
        <p:spPr>
          <a:xfrm>
            <a:off x="838200" y="1440"/>
            <a:ext cx="10515600" cy="1325563"/>
          </a:xfrm>
        </p:spPr>
        <p:txBody>
          <a:bodyPr/>
          <a:lstStyle/>
          <a:p>
            <a:r>
              <a:rPr lang="en-US" dirty="0" smtClean="0"/>
              <a:t>ALM 1.0 with </a:t>
            </a:r>
            <a:r>
              <a:rPr lang="en-US" dirty="0" smtClean="0"/>
              <a:t>SCRUM/Agile</a:t>
            </a:r>
            <a:endParaRPr lang="en-US" dirty="0"/>
          </a:p>
        </p:txBody>
      </p:sp>
      <p:cxnSp>
        <p:nvCxnSpPr>
          <p:cNvPr id="4" name="Straight Connector 3"/>
          <p:cNvCxnSpPr/>
          <p:nvPr/>
        </p:nvCxnSpPr>
        <p:spPr>
          <a:xfrm>
            <a:off x="1322044" y="2501900"/>
            <a:ext cx="0" cy="3670300"/>
          </a:xfrm>
          <a:prstGeom prst="line">
            <a:avLst/>
          </a:prstGeom>
          <a:ln w="635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6489833" y="2501900"/>
            <a:ext cx="0" cy="3670300"/>
          </a:xfrm>
          <a:prstGeom prst="line">
            <a:avLst/>
          </a:prstGeom>
          <a:ln w="635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10882816" y="2501900"/>
            <a:ext cx="1" cy="3670300"/>
          </a:xfrm>
          <a:prstGeom prst="line">
            <a:avLst/>
          </a:prstGeom>
          <a:ln w="635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1322044" y="3220960"/>
            <a:ext cx="5167788" cy="0"/>
          </a:xfrm>
          <a:prstGeom prst="line">
            <a:avLst/>
          </a:prstGeom>
          <a:ln w="63500">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1006306" y="2163386"/>
            <a:ext cx="509755" cy="276999"/>
          </a:xfrm>
          <a:prstGeom prst="rect">
            <a:avLst/>
          </a:prstGeom>
          <a:noFill/>
        </p:spPr>
        <p:txBody>
          <a:bodyPr wrap="none" lIns="0" tIns="0" rIns="0" bIns="0" rtlCol="0">
            <a:spAutoFit/>
          </a:bodyPr>
          <a:lstStyle/>
          <a:p>
            <a:r>
              <a:rPr lang="en-US" dirty="0">
                <a:solidFill>
                  <a:schemeClr val="accent6"/>
                </a:solidFill>
              </a:rPr>
              <a:t>glean</a:t>
            </a:r>
          </a:p>
        </p:txBody>
      </p:sp>
      <p:sp>
        <p:nvSpPr>
          <p:cNvPr id="13" name="TextBox 12"/>
          <p:cNvSpPr txBox="1"/>
          <p:nvPr/>
        </p:nvSpPr>
        <p:spPr>
          <a:xfrm>
            <a:off x="10601361" y="2163385"/>
            <a:ext cx="508537" cy="276999"/>
          </a:xfrm>
          <a:prstGeom prst="rect">
            <a:avLst/>
          </a:prstGeom>
          <a:noFill/>
        </p:spPr>
        <p:txBody>
          <a:bodyPr wrap="none" lIns="0" tIns="0" rIns="0" bIns="0" rtlCol="0">
            <a:spAutoFit/>
          </a:bodyPr>
          <a:lstStyle/>
          <a:p>
            <a:r>
              <a:rPr lang="en-US" dirty="0">
                <a:solidFill>
                  <a:schemeClr val="accent6"/>
                </a:solidFill>
              </a:rPr>
              <a:t>grave</a:t>
            </a:r>
          </a:p>
        </p:txBody>
      </p:sp>
      <p:sp>
        <p:nvSpPr>
          <p:cNvPr id="14" name="TextBox 13"/>
          <p:cNvSpPr txBox="1"/>
          <p:nvPr/>
        </p:nvSpPr>
        <p:spPr>
          <a:xfrm>
            <a:off x="6105969" y="2185477"/>
            <a:ext cx="636777" cy="276999"/>
          </a:xfrm>
          <a:prstGeom prst="rect">
            <a:avLst/>
          </a:prstGeom>
          <a:noFill/>
        </p:spPr>
        <p:txBody>
          <a:bodyPr wrap="none" lIns="0" tIns="0" rIns="0" bIns="0" rtlCol="0">
            <a:spAutoFit/>
          </a:bodyPr>
          <a:lstStyle/>
          <a:p>
            <a:r>
              <a:rPr lang="en-US" dirty="0">
                <a:solidFill>
                  <a:schemeClr val="accent6"/>
                </a:solidFill>
              </a:rPr>
              <a:t>deploy</a:t>
            </a:r>
          </a:p>
        </p:txBody>
      </p:sp>
      <p:sp>
        <p:nvSpPr>
          <p:cNvPr id="16" name="TextBox 15"/>
          <p:cNvSpPr txBox="1"/>
          <p:nvPr/>
        </p:nvSpPr>
        <p:spPr>
          <a:xfrm>
            <a:off x="3290020" y="2885338"/>
            <a:ext cx="1267270" cy="276999"/>
          </a:xfrm>
          <a:prstGeom prst="rect">
            <a:avLst/>
          </a:prstGeom>
          <a:noFill/>
        </p:spPr>
        <p:txBody>
          <a:bodyPr wrap="none" lIns="0" tIns="0" rIns="0" bIns="0" rtlCol="0">
            <a:spAutoFit/>
          </a:bodyPr>
          <a:lstStyle/>
          <a:p>
            <a:r>
              <a:rPr lang="en-US" dirty="0">
                <a:solidFill>
                  <a:schemeClr val="accent6"/>
                </a:solidFill>
              </a:rPr>
              <a:t>Development</a:t>
            </a:r>
          </a:p>
        </p:txBody>
      </p:sp>
      <p:sp>
        <p:nvSpPr>
          <p:cNvPr id="17" name="TextBox 16"/>
          <p:cNvSpPr txBox="1"/>
          <p:nvPr/>
        </p:nvSpPr>
        <p:spPr>
          <a:xfrm>
            <a:off x="8161766" y="2885338"/>
            <a:ext cx="1237711" cy="276999"/>
          </a:xfrm>
          <a:prstGeom prst="rect">
            <a:avLst/>
          </a:prstGeom>
          <a:noFill/>
        </p:spPr>
        <p:txBody>
          <a:bodyPr wrap="none" lIns="0" tIns="0" rIns="0" bIns="0" rtlCol="0">
            <a:spAutoFit/>
          </a:bodyPr>
          <a:lstStyle/>
          <a:p>
            <a:r>
              <a:rPr lang="en-US" dirty="0">
                <a:solidFill>
                  <a:schemeClr val="accent6"/>
                </a:solidFill>
              </a:rPr>
              <a:t>Maintenance</a:t>
            </a:r>
          </a:p>
        </p:txBody>
      </p:sp>
      <p:cxnSp>
        <p:nvCxnSpPr>
          <p:cNvPr id="15" name="Straight Connector 14"/>
          <p:cNvCxnSpPr/>
          <p:nvPr/>
        </p:nvCxnSpPr>
        <p:spPr>
          <a:xfrm>
            <a:off x="6523354" y="3220960"/>
            <a:ext cx="4359463" cy="18140"/>
          </a:xfrm>
          <a:prstGeom prst="line">
            <a:avLst/>
          </a:prstGeom>
          <a:ln w="63500">
            <a:headEnd type="triangle" w="lg" len="lg"/>
            <a:tailEnd type="triangle" w="lg" len="lg"/>
          </a:ln>
        </p:spPr>
        <p:style>
          <a:lnRef idx="1">
            <a:schemeClr val="accent1"/>
          </a:lnRef>
          <a:fillRef idx="0">
            <a:schemeClr val="accent1"/>
          </a:fillRef>
          <a:effectRef idx="0">
            <a:schemeClr val="accent1"/>
          </a:effectRef>
          <a:fontRef idx="minor">
            <a:schemeClr val="tx1"/>
          </a:fontRef>
        </p:style>
      </p:cxnSp>
      <p:pic>
        <p:nvPicPr>
          <p:cNvPr id="18" name="Picture 2" descr="C:\Sales VS\Conceptual Deck\idea.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9097" y="1062042"/>
            <a:ext cx="1293870" cy="997020"/>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2" descr="C:\Sales VS\Conceptual Deck\SpaceShuttleAtlantis-Launch-01.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829432" y="1028184"/>
            <a:ext cx="1387845" cy="1040884"/>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2" descr="C:\Sales VS\Conceptual Deck\junkyard.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935111" y="958466"/>
            <a:ext cx="1676367" cy="11005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369313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6" grpId="0"/>
      <p:bldP spid="17"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281998"/>
            <a:ext cx="10515600" cy="1325563"/>
          </a:xfrm>
        </p:spPr>
        <p:txBody>
          <a:bodyPr/>
          <a:lstStyle/>
          <a:p>
            <a:r>
              <a:rPr lang="en-US" dirty="0" smtClean="0"/>
              <a:t>Agile vs. Waterfall, FIGHT…</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0789" y="1607561"/>
            <a:ext cx="9310419" cy="4531071"/>
          </a:xfrm>
          <a:prstGeom prst="rect">
            <a:avLst/>
          </a:prstGeom>
        </p:spPr>
      </p:pic>
    </p:spTree>
    <p:extLst>
      <p:ext uri="{BB962C8B-B14F-4D97-AF65-F5344CB8AC3E}">
        <p14:creationId xmlns:p14="http://schemas.microsoft.com/office/powerpoint/2010/main" val="2412239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heckerboard(across)">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031189"/>
          </a:xfrm>
        </p:spPr>
        <p:txBody>
          <a:bodyPr/>
          <a:lstStyle/>
          <a:p>
            <a:r>
              <a:rPr lang="en-US" dirty="0" smtClean="0"/>
              <a:t>Today’s Agenda</a:t>
            </a:r>
            <a:endParaRPr lang="en-US" dirty="0"/>
          </a:p>
        </p:txBody>
      </p:sp>
      <p:sp>
        <p:nvSpPr>
          <p:cNvPr id="3" name="Content Placeholder 2"/>
          <p:cNvSpPr>
            <a:spLocks noGrp="1"/>
          </p:cNvSpPr>
          <p:nvPr>
            <p:ph idx="1"/>
          </p:nvPr>
        </p:nvSpPr>
        <p:spPr>
          <a:xfrm>
            <a:off x="838200" y="1544595"/>
            <a:ext cx="10515600" cy="4632368"/>
          </a:xfrm>
        </p:spPr>
        <p:txBody>
          <a:bodyPr>
            <a:normAutofit/>
          </a:bodyPr>
          <a:lstStyle/>
          <a:p>
            <a:r>
              <a:rPr lang="en-US" dirty="0" smtClean="0"/>
              <a:t>What is Application Lifecycle Management (ALM)?</a:t>
            </a:r>
          </a:p>
          <a:p>
            <a:r>
              <a:rPr lang="en-US" dirty="0" smtClean="0"/>
              <a:t>What is </a:t>
            </a:r>
            <a:r>
              <a:rPr lang="en-US" dirty="0" err="1" smtClean="0"/>
              <a:t>Powerpoint</a:t>
            </a:r>
            <a:r>
              <a:rPr lang="en-US" dirty="0" smtClean="0"/>
              <a:t> Storyboarding?</a:t>
            </a:r>
          </a:p>
          <a:p>
            <a:r>
              <a:rPr lang="en-US" dirty="0" smtClean="0"/>
              <a:t>Sample Storyboards:</a:t>
            </a:r>
          </a:p>
          <a:p>
            <a:pPr lvl="1"/>
            <a:r>
              <a:rPr lang="en-US" dirty="0" smtClean="0"/>
              <a:t>City of Makati App Storyboard</a:t>
            </a:r>
          </a:p>
          <a:p>
            <a:pPr lvl="1"/>
            <a:r>
              <a:rPr lang="en-US" dirty="0" err="1" smtClean="0"/>
              <a:t>Rappler</a:t>
            </a:r>
            <a:r>
              <a:rPr lang="en-US" dirty="0" smtClean="0"/>
              <a:t> App Storyboard</a:t>
            </a:r>
          </a:p>
          <a:p>
            <a:r>
              <a:rPr lang="en-US" dirty="0" smtClean="0"/>
              <a:t>Installing Team software </a:t>
            </a:r>
            <a:r>
              <a:rPr lang="en-US" dirty="0" smtClean="0"/>
              <a:t>for </a:t>
            </a:r>
            <a:r>
              <a:rPr lang="en-US" dirty="0" err="1"/>
              <a:t>B</a:t>
            </a:r>
            <a:r>
              <a:rPr lang="en-US" dirty="0" err="1" smtClean="0"/>
              <a:t>izspark</a:t>
            </a:r>
            <a:r>
              <a:rPr lang="en-US" dirty="0" smtClean="0"/>
              <a:t> and MSDN, signing up for Visual Studio Online Account</a:t>
            </a:r>
          </a:p>
          <a:p>
            <a:r>
              <a:rPr lang="en-US" dirty="0" smtClean="0"/>
              <a:t>Azure Websites and Getting Started</a:t>
            </a:r>
            <a:endParaRPr lang="en-US" dirty="0" smtClean="0"/>
          </a:p>
          <a:p>
            <a:r>
              <a:rPr lang="en-US" dirty="0" smtClean="0"/>
              <a:t>Project Proposal Due Next Week, What to Submit</a:t>
            </a:r>
          </a:p>
          <a:p>
            <a:endParaRPr lang="en-US" dirty="0" smtClean="0"/>
          </a:p>
          <a:p>
            <a:endParaRPr lang="en-US" dirty="0" smtClean="0"/>
          </a:p>
          <a:p>
            <a:endParaRPr lang="en-US" dirty="0" smtClean="0"/>
          </a:p>
          <a:p>
            <a:endParaRPr lang="en-US" dirty="0"/>
          </a:p>
        </p:txBody>
      </p:sp>
    </p:spTree>
    <p:extLst>
      <p:ext uri="{BB962C8B-B14F-4D97-AF65-F5344CB8AC3E}">
        <p14:creationId xmlns:p14="http://schemas.microsoft.com/office/powerpoint/2010/main" val="163899042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TextBox 105"/>
          <p:cNvSpPr txBox="1"/>
          <p:nvPr/>
        </p:nvSpPr>
        <p:spPr>
          <a:xfrm>
            <a:off x="4401372" y="1547475"/>
            <a:ext cx="1008289" cy="184666"/>
          </a:xfrm>
          <a:prstGeom prst="rect">
            <a:avLst/>
          </a:prstGeom>
          <a:noFill/>
        </p:spPr>
        <p:txBody>
          <a:bodyPr wrap="none" lIns="0" tIns="0" rIns="0" bIns="0" rtlCol="0" anchor="ctr">
            <a:spAutoFit/>
          </a:bodyPr>
          <a:lstStyle/>
          <a:p>
            <a:r>
              <a:rPr lang="en-US" sz="1200" dirty="0">
                <a:gradFill>
                  <a:gsLst>
                    <a:gs pos="0">
                      <a:schemeClr val="tx1"/>
                    </a:gs>
                    <a:gs pos="86000">
                      <a:schemeClr val="tx1"/>
                    </a:gs>
                  </a:gsLst>
                  <a:lin ang="5400000" scaled="0"/>
                </a:gradFill>
              </a:rPr>
              <a:t>REQUIREMENTS</a:t>
            </a:r>
            <a:endParaRPr lang="en-US" sz="1200" dirty="0">
              <a:gradFill>
                <a:gsLst>
                  <a:gs pos="0">
                    <a:schemeClr val="tx1"/>
                  </a:gs>
                  <a:gs pos="86000">
                    <a:schemeClr val="tx1"/>
                  </a:gs>
                </a:gsLst>
                <a:lin ang="5400000" scaled="0"/>
              </a:gradFill>
            </a:endParaRPr>
          </a:p>
        </p:txBody>
      </p:sp>
      <p:grpSp>
        <p:nvGrpSpPr>
          <p:cNvPr id="2" name="Group 1"/>
          <p:cNvGrpSpPr/>
          <p:nvPr/>
        </p:nvGrpSpPr>
        <p:grpSpPr>
          <a:xfrm>
            <a:off x="4370444" y="1818731"/>
            <a:ext cx="1319867" cy="1018046"/>
            <a:chOff x="3808412" y="619583"/>
            <a:chExt cx="1749425" cy="1349375"/>
          </a:xfrm>
          <a:solidFill>
            <a:schemeClr val="accent6">
              <a:lumMod val="75000"/>
            </a:schemeClr>
          </a:solidFill>
        </p:grpSpPr>
        <p:sp>
          <p:nvSpPr>
            <p:cNvPr id="29" name="Freeform 12"/>
            <p:cNvSpPr>
              <a:spLocks/>
            </p:cNvSpPr>
            <p:nvPr/>
          </p:nvSpPr>
          <p:spPr bwMode="auto">
            <a:xfrm>
              <a:off x="3808412" y="619583"/>
              <a:ext cx="1749425" cy="503238"/>
            </a:xfrm>
            <a:custGeom>
              <a:avLst/>
              <a:gdLst>
                <a:gd name="T0" fmla="*/ 601 w 601"/>
                <a:gd name="T1" fmla="*/ 173 h 173"/>
                <a:gd name="T2" fmla="*/ 601 w 601"/>
                <a:gd name="T3" fmla="*/ 55 h 173"/>
                <a:gd name="T4" fmla="*/ 546 w 601"/>
                <a:gd name="T5" fmla="*/ 0 h 173"/>
                <a:gd name="T6" fmla="*/ 55 w 601"/>
                <a:gd name="T7" fmla="*/ 0 h 173"/>
                <a:gd name="T8" fmla="*/ 0 w 601"/>
                <a:gd name="T9" fmla="*/ 55 h 173"/>
                <a:gd name="T10" fmla="*/ 0 w 601"/>
                <a:gd name="T11" fmla="*/ 173 h 173"/>
                <a:gd name="T12" fmla="*/ 601 w 601"/>
                <a:gd name="T13" fmla="*/ 173 h 173"/>
              </a:gdLst>
              <a:ahLst/>
              <a:cxnLst>
                <a:cxn ang="0">
                  <a:pos x="T0" y="T1"/>
                </a:cxn>
                <a:cxn ang="0">
                  <a:pos x="T2" y="T3"/>
                </a:cxn>
                <a:cxn ang="0">
                  <a:pos x="T4" y="T5"/>
                </a:cxn>
                <a:cxn ang="0">
                  <a:pos x="T6" y="T7"/>
                </a:cxn>
                <a:cxn ang="0">
                  <a:pos x="T8" y="T9"/>
                </a:cxn>
                <a:cxn ang="0">
                  <a:pos x="T10" y="T11"/>
                </a:cxn>
                <a:cxn ang="0">
                  <a:pos x="T12" y="T13"/>
                </a:cxn>
              </a:cxnLst>
              <a:rect l="0" t="0" r="r" b="b"/>
              <a:pathLst>
                <a:path w="601" h="173">
                  <a:moveTo>
                    <a:pt x="601" y="173"/>
                  </a:moveTo>
                  <a:cubicBezTo>
                    <a:pt x="601" y="55"/>
                    <a:pt x="601" y="55"/>
                    <a:pt x="601" y="55"/>
                  </a:cubicBezTo>
                  <a:cubicBezTo>
                    <a:pt x="601" y="25"/>
                    <a:pt x="576" y="0"/>
                    <a:pt x="546" y="0"/>
                  </a:cubicBezTo>
                  <a:cubicBezTo>
                    <a:pt x="55" y="0"/>
                    <a:pt x="55" y="0"/>
                    <a:pt x="55" y="0"/>
                  </a:cubicBezTo>
                  <a:cubicBezTo>
                    <a:pt x="25" y="0"/>
                    <a:pt x="0" y="25"/>
                    <a:pt x="0" y="55"/>
                  </a:cubicBezTo>
                  <a:cubicBezTo>
                    <a:pt x="0" y="173"/>
                    <a:pt x="0" y="173"/>
                    <a:pt x="0" y="173"/>
                  </a:cubicBezTo>
                  <a:lnTo>
                    <a:pt x="601" y="17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0" rIns="91440" bIns="0" numCol="1" anchor="ctr" anchorCtr="0" compatLnSpc="1">
              <a:prstTxWarp prst="textNoShape">
                <a:avLst/>
              </a:prstTxWarp>
            </a:bodyPr>
            <a:lstStyle/>
            <a:p>
              <a:pPr algn="ctr">
                <a:lnSpc>
                  <a:spcPct val="80000"/>
                </a:lnSpc>
              </a:pPr>
              <a:r>
                <a:rPr lang="en-US" sz="1200" b="1" dirty="0">
                  <a:gradFill>
                    <a:gsLst>
                      <a:gs pos="0">
                        <a:srgbClr val="FFFFFF"/>
                      </a:gs>
                      <a:gs pos="100000">
                        <a:srgbClr val="FFFFFF"/>
                      </a:gs>
                    </a:gsLst>
                    <a:lin ang="5400000" scaled="0"/>
                  </a:gradFill>
                </a:rPr>
                <a:t>PRODUCT</a:t>
              </a:r>
            </a:p>
            <a:p>
              <a:pPr algn="ctr">
                <a:lnSpc>
                  <a:spcPct val="80000"/>
                </a:lnSpc>
              </a:pPr>
              <a:r>
                <a:rPr lang="en-US" sz="1200" b="1" dirty="0">
                  <a:gradFill>
                    <a:gsLst>
                      <a:gs pos="0">
                        <a:srgbClr val="FFFFFF"/>
                      </a:gs>
                      <a:gs pos="100000">
                        <a:srgbClr val="FFFFFF"/>
                      </a:gs>
                    </a:gsLst>
                    <a:lin ang="5400000" scaled="0"/>
                  </a:gradFill>
                </a:rPr>
                <a:t>BACKLOG</a:t>
              </a:r>
              <a:endParaRPr lang="en-US" sz="1200" b="1" dirty="0">
                <a:gradFill>
                  <a:gsLst>
                    <a:gs pos="0">
                      <a:srgbClr val="FFFFFF"/>
                    </a:gs>
                    <a:gs pos="100000">
                      <a:srgbClr val="FFFFFF"/>
                    </a:gs>
                  </a:gsLst>
                  <a:lin ang="5400000" scaled="0"/>
                </a:gradFill>
              </a:endParaRPr>
            </a:p>
          </p:txBody>
        </p:sp>
        <p:sp>
          <p:nvSpPr>
            <p:cNvPr id="30" name="Rectangle 13"/>
            <p:cNvSpPr>
              <a:spLocks noChangeArrowheads="1"/>
            </p:cNvSpPr>
            <p:nvPr/>
          </p:nvSpPr>
          <p:spPr bwMode="auto">
            <a:xfrm>
              <a:off x="3808412" y="1181558"/>
              <a:ext cx="1749425" cy="2238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0" rIns="91440" bIns="0" numCol="1" anchor="ctr" anchorCtr="0" compatLnSpc="1">
              <a:prstTxWarp prst="textNoShape">
                <a:avLst/>
              </a:prstTxWarp>
            </a:bodyPr>
            <a:lstStyle/>
            <a:p>
              <a:pPr algn="ctr">
                <a:lnSpc>
                  <a:spcPct val="85000"/>
                </a:lnSpc>
              </a:pPr>
              <a:endParaRPr lang="en-US" sz="1600">
                <a:gradFill>
                  <a:gsLst>
                    <a:gs pos="0">
                      <a:srgbClr val="FFFFFF"/>
                    </a:gs>
                    <a:gs pos="100000">
                      <a:srgbClr val="FFFFFF"/>
                    </a:gs>
                  </a:gsLst>
                  <a:lin ang="5400000" scaled="0"/>
                </a:gradFill>
              </a:endParaRPr>
            </a:p>
          </p:txBody>
        </p:sp>
        <p:sp>
          <p:nvSpPr>
            <p:cNvPr id="31" name="Rectangle 14"/>
            <p:cNvSpPr>
              <a:spLocks noChangeArrowheads="1"/>
            </p:cNvSpPr>
            <p:nvPr/>
          </p:nvSpPr>
          <p:spPr bwMode="auto">
            <a:xfrm>
              <a:off x="3808412" y="1464133"/>
              <a:ext cx="1749425" cy="2238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0" rIns="91440" bIns="0" numCol="1" anchor="ctr" anchorCtr="0" compatLnSpc="1">
              <a:prstTxWarp prst="textNoShape">
                <a:avLst/>
              </a:prstTxWarp>
            </a:bodyPr>
            <a:lstStyle/>
            <a:p>
              <a:pPr algn="ctr">
                <a:lnSpc>
                  <a:spcPct val="85000"/>
                </a:lnSpc>
              </a:pPr>
              <a:endParaRPr lang="en-US" sz="1600">
                <a:gradFill>
                  <a:gsLst>
                    <a:gs pos="0">
                      <a:srgbClr val="FFFFFF"/>
                    </a:gs>
                    <a:gs pos="100000">
                      <a:srgbClr val="FFFFFF"/>
                    </a:gs>
                  </a:gsLst>
                  <a:lin ang="5400000" scaled="0"/>
                </a:gradFill>
              </a:endParaRPr>
            </a:p>
          </p:txBody>
        </p:sp>
        <p:sp>
          <p:nvSpPr>
            <p:cNvPr id="32" name="Freeform 15"/>
            <p:cNvSpPr>
              <a:spLocks/>
            </p:cNvSpPr>
            <p:nvPr/>
          </p:nvSpPr>
          <p:spPr bwMode="auto">
            <a:xfrm>
              <a:off x="3808412" y="1746708"/>
              <a:ext cx="1749425" cy="222250"/>
            </a:xfrm>
            <a:custGeom>
              <a:avLst/>
              <a:gdLst>
                <a:gd name="T0" fmla="*/ 0 w 601"/>
                <a:gd name="T1" fmla="*/ 0 h 76"/>
                <a:gd name="T2" fmla="*/ 0 w 601"/>
                <a:gd name="T3" fmla="*/ 21 h 76"/>
                <a:gd name="T4" fmla="*/ 55 w 601"/>
                <a:gd name="T5" fmla="*/ 76 h 76"/>
                <a:gd name="T6" fmla="*/ 546 w 601"/>
                <a:gd name="T7" fmla="*/ 76 h 76"/>
                <a:gd name="T8" fmla="*/ 601 w 601"/>
                <a:gd name="T9" fmla="*/ 21 h 76"/>
                <a:gd name="T10" fmla="*/ 601 w 601"/>
                <a:gd name="T11" fmla="*/ 0 h 76"/>
                <a:gd name="T12" fmla="*/ 0 w 601"/>
                <a:gd name="T13" fmla="*/ 0 h 76"/>
              </a:gdLst>
              <a:ahLst/>
              <a:cxnLst>
                <a:cxn ang="0">
                  <a:pos x="T0" y="T1"/>
                </a:cxn>
                <a:cxn ang="0">
                  <a:pos x="T2" y="T3"/>
                </a:cxn>
                <a:cxn ang="0">
                  <a:pos x="T4" y="T5"/>
                </a:cxn>
                <a:cxn ang="0">
                  <a:pos x="T6" y="T7"/>
                </a:cxn>
                <a:cxn ang="0">
                  <a:pos x="T8" y="T9"/>
                </a:cxn>
                <a:cxn ang="0">
                  <a:pos x="T10" y="T11"/>
                </a:cxn>
                <a:cxn ang="0">
                  <a:pos x="T12" y="T13"/>
                </a:cxn>
              </a:cxnLst>
              <a:rect l="0" t="0" r="r" b="b"/>
              <a:pathLst>
                <a:path w="601" h="76">
                  <a:moveTo>
                    <a:pt x="0" y="0"/>
                  </a:moveTo>
                  <a:cubicBezTo>
                    <a:pt x="0" y="21"/>
                    <a:pt x="0" y="21"/>
                    <a:pt x="0" y="21"/>
                  </a:cubicBezTo>
                  <a:cubicBezTo>
                    <a:pt x="0" y="52"/>
                    <a:pt x="25" y="76"/>
                    <a:pt x="55" y="76"/>
                  </a:cubicBezTo>
                  <a:cubicBezTo>
                    <a:pt x="546" y="76"/>
                    <a:pt x="546" y="76"/>
                    <a:pt x="546" y="76"/>
                  </a:cubicBezTo>
                  <a:cubicBezTo>
                    <a:pt x="576" y="76"/>
                    <a:pt x="601" y="52"/>
                    <a:pt x="601" y="21"/>
                  </a:cubicBezTo>
                  <a:cubicBezTo>
                    <a:pt x="601" y="0"/>
                    <a:pt x="601" y="0"/>
                    <a:pt x="601" y="0"/>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0" rIns="91440" bIns="0" numCol="1" anchor="ctr" anchorCtr="0" compatLnSpc="1">
              <a:prstTxWarp prst="textNoShape">
                <a:avLst/>
              </a:prstTxWarp>
            </a:bodyPr>
            <a:lstStyle/>
            <a:p>
              <a:pPr algn="ctr">
                <a:lnSpc>
                  <a:spcPct val="85000"/>
                </a:lnSpc>
              </a:pPr>
              <a:endParaRPr lang="en-US" sz="1600">
                <a:gradFill>
                  <a:gsLst>
                    <a:gs pos="0">
                      <a:srgbClr val="FFFFFF"/>
                    </a:gs>
                    <a:gs pos="100000">
                      <a:srgbClr val="FFFFFF"/>
                    </a:gs>
                  </a:gsLst>
                  <a:lin ang="5400000" scaled="0"/>
                </a:gradFill>
              </a:endParaRPr>
            </a:p>
          </p:txBody>
        </p:sp>
      </p:grpSp>
      <p:grpSp>
        <p:nvGrpSpPr>
          <p:cNvPr id="4" name="Group 3"/>
          <p:cNvGrpSpPr/>
          <p:nvPr/>
        </p:nvGrpSpPr>
        <p:grpSpPr>
          <a:xfrm>
            <a:off x="6495165" y="5024977"/>
            <a:ext cx="1318670" cy="1018047"/>
            <a:chOff x="6624637" y="4869320"/>
            <a:chExt cx="1747838" cy="1349376"/>
          </a:xfrm>
        </p:grpSpPr>
        <p:sp>
          <p:nvSpPr>
            <p:cNvPr id="33" name="Freeform 16"/>
            <p:cNvSpPr>
              <a:spLocks/>
            </p:cNvSpPr>
            <p:nvPr/>
          </p:nvSpPr>
          <p:spPr bwMode="auto">
            <a:xfrm>
              <a:off x="6624637" y="4869320"/>
              <a:ext cx="1747838" cy="504825"/>
            </a:xfrm>
            <a:custGeom>
              <a:avLst/>
              <a:gdLst>
                <a:gd name="T0" fmla="*/ 600 w 600"/>
                <a:gd name="T1" fmla="*/ 173 h 173"/>
                <a:gd name="T2" fmla="*/ 600 w 600"/>
                <a:gd name="T3" fmla="*/ 55 h 173"/>
                <a:gd name="T4" fmla="*/ 545 w 600"/>
                <a:gd name="T5" fmla="*/ 0 h 173"/>
                <a:gd name="T6" fmla="*/ 55 w 600"/>
                <a:gd name="T7" fmla="*/ 0 h 173"/>
                <a:gd name="T8" fmla="*/ 0 w 600"/>
                <a:gd name="T9" fmla="*/ 55 h 173"/>
                <a:gd name="T10" fmla="*/ 0 w 600"/>
                <a:gd name="T11" fmla="*/ 173 h 173"/>
                <a:gd name="T12" fmla="*/ 600 w 600"/>
                <a:gd name="T13" fmla="*/ 173 h 173"/>
              </a:gdLst>
              <a:ahLst/>
              <a:cxnLst>
                <a:cxn ang="0">
                  <a:pos x="T0" y="T1"/>
                </a:cxn>
                <a:cxn ang="0">
                  <a:pos x="T2" y="T3"/>
                </a:cxn>
                <a:cxn ang="0">
                  <a:pos x="T4" y="T5"/>
                </a:cxn>
                <a:cxn ang="0">
                  <a:pos x="T6" y="T7"/>
                </a:cxn>
                <a:cxn ang="0">
                  <a:pos x="T8" y="T9"/>
                </a:cxn>
                <a:cxn ang="0">
                  <a:pos x="T10" y="T11"/>
                </a:cxn>
                <a:cxn ang="0">
                  <a:pos x="T12" y="T13"/>
                </a:cxn>
              </a:cxnLst>
              <a:rect l="0" t="0" r="r" b="b"/>
              <a:pathLst>
                <a:path w="600" h="173">
                  <a:moveTo>
                    <a:pt x="600" y="173"/>
                  </a:moveTo>
                  <a:cubicBezTo>
                    <a:pt x="600" y="55"/>
                    <a:pt x="600" y="55"/>
                    <a:pt x="600" y="55"/>
                  </a:cubicBezTo>
                  <a:cubicBezTo>
                    <a:pt x="600" y="24"/>
                    <a:pt x="576" y="0"/>
                    <a:pt x="545" y="0"/>
                  </a:cubicBezTo>
                  <a:cubicBezTo>
                    <a:pt x="55" y="0"/>
                    <a:pt x="55" y="0"/>
                    <a:pt x="55" y="0"/>
                  </a:cubicBezTo>
                  <a:cubicBezTo>
                    <a:pt x="25" y="0"/>
                    <a:pt x="0" y="24"/>
                    <a:pt x="0" y="55"/>
                  </a:cubicBezTo>
                  <a:cubicBezTo>
                    <a:pt x="0" y="173"/>
                    <a:pt x="0" y="173"/>
                    <a:pt x="0" y="173"/>
                  </a:cubicBezTo>
                  <a:lnTo>
                    <a:pt x="600" y="173"/>
                  </a:lnTo>
                  <a:close/>
                </a:path>
              </a:pathLst>
            </a:custGeom>
            <a:solidFill>
              <a:srgbClr val="429A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0" rIns="91440" bIns="0" numCol="1" anchor="ctr" anchorCtr="0" compatLnSpc="1">
              <a:prstTxWarp prst="textNoShape">
                <a:avLst/>
              </a:prstTxWarp>
            </a:bodyPr>
            <a:lstStyle/>
            <a:p>
              <a:pPr algn="ctr">
                <a:lnSpc>
                  <a:spcPct val="80000"/>
                </a:lnSpc>
              </a:pPr>
              <a:r>
                <a:rPr lang="en-US" sz="1200" b="1" dirty="0">
                  <a:gradFill>
                    <a:gsLst>
                      <a:gs pos="0">
                        <a:srgbClr val="FFFFFF"/>
                      </a:gs>
                      <a:gs pos="100000">
                        <a:srgbClr val="FFFFFF"/>
                      </a:gs>
                    </a:gsLst>
                    <a:lin ang="5400000" scaled="0"/>
                  </a:gradFill>
                </a:rPr>
                <a:t>OPS</a:t>
              </a:r>
            </a:p>
            <a:p>
              <a:pPr algn="ctr">
                <a:lnSpc>
                  <a:spcPct val="80000"/>
                </a:lnSpc>
              </a:pPr>
              <a:r>
                <a:rPr lang="en-US" sz="1200" b="1" dirty="0">
                  <a:gradFill>
                    <a:gsLst>
                      <a:gs pos="0">
                        <a:srgbClr val="FFFFFF"/>
                      </a:gs>
                      <a:gs pos="100000">
                        <a:srgbClr val="FFFFFF"/>
                      </a:gs>
                    </a:gsLst>
                    <a:lin ang="5400000" scaled="0"/>
                  </a:gradFill>
                </a:rPr>
                <a:t>BACKLOG</a:t>
              </a:r>
              <a:endParaRPr lang="en-US" sz="1200" b="1" dirty="0">
                <a:gradFill>
                  <a:gsLst>
                    <a:gs pos="0">
                      <a:srgbClr val="FFFFFF"/>
                    </a:gs>
                    <a:gs pos="100000">
                      <a:srgbClr val="FFFFFF"/>
                    </a:gs>
                  </a:gsLst>
                  <a:lin ang="5400000" scaled="0"/>
                </a:gradFill>
              </a:endParaRPr>
            </a:p>
          </p:txBody>
        </p:sp>
        <p:sp>
          <p:nvSpPr>
            <p:cNvPr id="34" name="Rectangle 17"/>
            <p:cNvSpPr>
              <a:spLocks noChangeArrowheads="1"/>
            </p:cNvSpPr>
            <p:nvPr/>
          </p:nvSpPr>
          <p:spPr bwMode="auto">
            <a:xfrm>
              <a:off x="6624637" y="5432883"/>
              <a:ext cx="1747838" cy="223838"/>
            </a:xfrm>
            <a:prstGeom prst="rect">
              <a:avLst/>
            </a:prstGeom>
            <a:solidFill>
              <a:srgbClr val="429A1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0" rIns="91440" bIns="0" numCol="1" anchor="ctr" anchorCtr="0" compatLnSpc="1">
              <a:prstTxWarp prst="textNoShape">
                <a:avLst/>
              </a:prstTxWarp>
            </a:bodyPr>
            <a:lstStyle/>
            <a:p>
              <a:pPr algn="ctr">
                <a:lnSpc>
                  <a:spcPct val="85000"/>
                </a:lnSpc>
              </a:pPr>
              <a:endParaRPr lang="en-US" sz="1600">
                <a:gradFill>
                  <a:gsLst>
                    <a:gs pos="0">
                      <a:srgbClr val="FFFFFF"/>
                    </a:gs>
                    <a:gs pos="100000">
                      <a:srgbClr val="FFFFFF"/>
                    </a:gs>
                  </a:gsLst>
                  <a:lin ang="5400000" scaled="0"/>
                </a:gradFill>
              </a:endParaRPr>
            </a:p>
          </p:txBody>
        </p:sp>
        <p:sp>
          <p:nvSpPr>
            <p:cNvPr id="35" name="Rectangle 18"/>
            <p:cNvSpPr>
              <a:spLocks noChangeArrowheads="1"/>
            </p:cNvSpPr>
            <p:nvPr/>
          </p:nvSpPr>
          <p:spPr bwMode="auto">
            <a:xfrm>
              <a:off x="6624637" y="5715458"/>
              <a:ext cx="1747838" cy="220663"/>
            </a:xfrm>
            <a:prstGeom prst="rect">
              <a:avLst/>
            </a:prstGeom>
            <a:solidFill>
              <a:srgbClr val="429A1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0" rIns="91440" bIns="0" numCol="1" anchor="ctr" anchorCtr="0" compatLnSpc="1">
              <a:prstTxWarp prst="textNoShape">
                <a:avLst/>
              </a:prstTxWarp>
            </a:bodyPr>
            <a:lstStyle/>
            <a:p>
              <a:pPr algn="ctr">
                <a:lnSpc>
                  <a:spcPct val="85000"/>
                </a:lnSpc>
              </a:pPr>
              <a:endParaRPr lang="en-US" sz="1600">
                <a:gradFill>
                  <a:gsLst>
                    <a:gs pos="0">
                      <a:srgbClr val="FFFFFF"/>
                    </a:gs>
                    <a:gs pos="100000">
                      <a:srgbClr val="FFFFFF"/>
                    </a:gs>
                  </a:gsLst>
                  <a:lin ang="5400000" scaled="0"/>
                </a:gradFill>
              </a:endParaRPr>
            </a:p>
          </p:txBody>
        </p:sp>
        <p:sp>
          <p:nvSpPr>
            <p:cNvPr id="36" name="Freeform 19"/>
            <p:cNvSpPr>
              <a:spLocks/>
            </p:cNvSpPr>
            <p:nvPr/>
          </p:nvSpPr>
          <p:spPr bwMode="auto">
            <a:xfrm>
              <a:off x="6624637" y="5994858"/>
              <a:ext cx="1747838" cy="223838"/>
            </a:xfrm>
            <a:custGeom>
              <a:avLst/>
              <a:gdLst>
                <a:gd name="T0" fmla="*/ 0 w 600"/>
                <a:gd name="T1" fmla="*/ 0 h 77"/>
                <a:gd name="T2" fmla="*/ 0 w 600"/>
                <a:gd name="T3" fmla="*/ 22 h 77"/>
                <a:gd name="T4" fmla="*/ 55 w 600"/>
                <a:gd name="T5" fmla="*/ 77 h 77"/>
                <a:gd name="T6" fmla="*/ 545 w 600"/>
                <a:gd name="T7" fmla="*/ 77 h 77"/>
                <a:gd name="T8" fmla="*/ 600 w 600"/>
                <a:gd name="T9" fmla="*/ 22 h 77"/>
                <a:gd name="T10" fmla="*/ 600 w 600"/>
                <a:gd name="T11" fmla="*/ 0 h 77"/>
                <a:gd name="T12" fmla="*/ 0 w 600"/>
                <a:gd name="T13" fmla="*/ 0 h 77"/>
              </a:gdLst>
              <a:ahLst/>
              <a:cxnLst>
                <a:cxn ang="0">
                  <a:pos x="T0" y="T1"/>
                </a:cxn>
                <a:cxn ang="0">
                  <a:pos x="T2" y="T3"/>
                </a:cxn>
                <a:cxn ang="0">
                  <a:pos x="T4" y="T5"/>
                </a:cxn>
                <a:cxn ang="0">
                  <a:pos x="T6" y="T7"/>
                </a:cxn>
                <a:cxn ang="0">
                  <a:pos x="T8" y="T9"/>
                </a:cxn>
                <a:cxn ang="0">
                  <a:pos x="T10" y="T11"/>
                </a:cxn>
                <a:cxn ang="0">
                  <a:pos x="T12" y="T13"/>
                </a:cxn>
              </a:cxnLst>
              <a:rect l="0" t="0" r="r" b="b"/>
              <a:pathLst>
                <a:path w="600" h="77">
                  <a:moveTo>
                    <a:pt x="0" y="0"/>
                  </a:moveTo>
                  <a:cubicBezTo>
                    <a:pt x="0" y="22"/>
                    <a:pt x="0" y="22"/>
                    <a:pt x="0" y="22"/>
                  </a:cubicBezTo>
                  <a:cubicBezTo>
                    <a:pt x="0" y="53"/>
                    <a:pt x="25" y="77"/>
                    <a:pt x="55" y="77"/>
                  </a:cubicBezTo>
                  <a:cubicBezTo>
                    <a:pt x="545" y="77"/>
                    <a:pt x="545" y="77"/>
                    <a:pt x="545" y="77"/>
                  </a:cubicBezTo>
                  <a:cubicBezTo>
                    <a:pt x="576" y="77"/>
                    <a:pt x="600" y="53"/>
                    <a:pt x="600" y="22"/>
                  </a:cubicBezTo>
                  <a:cubicBezTo>
                    <a:pt x="600" y="0"/>
                    <a:pt x="600" y="0"/>
                    <a:pt x="600" y="0"/>
                  </a:cubicBezTo>
                  <a:lnTo>
                    <a:pt x="0" y="0"/>
                  </a:lnTo>
                  <a:close/>
                </a:path>
              </a:pathLst>
            </a:custGeom>
            <a:solidFill>
              <a:srgbClr val="429A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0" rIns="91440" bIns="0" numCol="1" anchor="ctr" anchorCtr="0" compatLnSpc="1">
              <a:prstTxWarp prst="textNoShape">
                <a:avLst/>
              </a:prstTxWarp>
            </a:bodyPr>
            <a:lstStyle/>
            <a:p>
              <a:pPr algn="ctr">
                <a:lnSpc>
                  <a:spcPct val="85000"/>
                </a:lnSpc>
              </a:pPr>
              <a:endParaRPr lang="en-US" sz="1600">
                <a:gradFill>
                  <a:gsLst>
                    <a:gs pos="0">
                      <a:srgbClr val="FFFFFF"/>
                    </a:gs>
                    <a:gs pos="100000">
                      <a:srgbClr val="FFFFFF"/>
                    </a:gs>
                  </a:gsLst>
                  <a:lin ang="5400000" scaled="0"/>
                </a:gradFill>
              </a:endParaRPr>
            </a:p>
          </p:txBody>
        </p:sp>
      </p:grpSp>
      <p:grpSp>
        <p:nvGrpSpPr>
          <p:cNvPr id="11" name="Group 10"/>
          <p:cNvGrpSpPr/>
          <p:nvPr/>
        </p:nvGrpSpPr>
        <p:grpSpPr>
          <a:xfrm>
            <a:off x="5723847" y="2137320"/>
            <a:ext cx="687481" cy="341345"/>
            <a:chOff x="5651823" y="1798006"/>
            <a:chExt cx="819505" cy="406897"/>
          </a:xfrm>
          <a:solidFill>
            <a:schemeClr val="accent6">
              <a:lumMod val="75000"/>
            </a:schemeClr>
          </a:solidFill>
        </p:grpSpPr>
        <p:sp>
          <p:nvSpPr>
            <p:cNvPr id="28" name="Freeform 11"/>
            <p:cNvSpPr>
              <a:spLocks/>
            </p:cNvSpPr>
            <p:nvPr/>
          </p:nvSpPr>
          <p:spPr bwMode="auto">
            <a:xfrm>
              <a:off x="6288581" y="1808000"/>
              <a:ext cx="182747" cy="396903"/>
            </a:xfrm>
            <a:custGeom>
              <a:avLst/>
              <a:gdLst>
                <a:gd name="T0" fmla="*/ 115 w 128"/>
                <a:gd name="T1" fmla="*/ 278 h 278"/>
                <a:gd name="T2" fmla="*/ 0 w 128"/>
                <a:gd name="T3" fmla="*/ 133 h 278"/>
                <a:gd name="T4" fmla="*/ 128 w 128"/>
                <a:gd name="T5" fmla="*/ 0 h 278"/>
                <a:gd name="T6" fmla="*/ 115 w 128"/>
                <a:gd name="T7" fmla="*/ 278 h 278"/>
              </a:gdLst>
              <a:ahLst/>
              <a:cxnLst>
                <a:cxn ang="0">
                  <a:pos x="T0" y="T1"/>
                </a:cxn>
                <a:cxn ang="0">
                  <a:pos x="T2" y="T3"/>
                </a:cxn>
                <a:cxn ang="0">
                  <a:pos x="T4" y="T5"/>
                </a:cxn>
                <a:cxn ang="0">
                  <a:pos x="T6" y="T7"/>
                </a:cxn>
              </a:cxnLst>
              <a:rect l="0" t="0" r="r" b="b"/>
              <a:pathLst>
                <a:path w="128" h="278">
                  <a:moveTo>
                    <a:pt x="115" y="278"/>
                  </a:moveTo>
                  <a:lnTo>
                    <a:pt x="0" y="133"/>
                  </a:lnTo>
                  <a:lnTo>
                    <a:pt x="128" y="0"/>
                  </a:lnTo>
                  <a:lnTo>
                    <a:pt x="115" y="27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0" rIns="91440" bIns="0" numCol="1" anchor="ctr" anchorCtr="0" compatLnSpc="1">
              <a:prstTxWarp prst="textNoShape">
                <a:avLst/>
              </a:prstTxWarp>
            </a:bodyPr>
            <a:lstStyle/>
            <a:p>
              <a:pPr algn="ctr">
                <a:lnSpc>
                  <a:spcPct val="85000"/>
                </a:lnSpc>
              </a:pPr>
              <a:endParaRPr lang="en-US" sz="1600">
                <a:gradFill>
                  <a:gsLst>
                    <a:gs pos="0">
                      <a:srgbClr val="FFFFFF"/>
                    </a:gs>
                    <a:gs pos="100000">
                      <a:srgbClr val="FFFFFF"/>
                    </a:gs>
                  </a:gsLst>
                  <a:lin ang="5400000" scaled="0"/>
                </a:gradFill>
              </a:endParaRPr>
            </a:p>
          </p:txBody>
        </p:sp>
        <p:sp>
          <p:nvSpPr>
            <p:cNvPr id="37" name="Freeform 20"/>
            <p:cNvSpPr>
              <a:spLocks/>
            </p:cNvSpPr>
            <p:nvPr/>
          </p:nvSpPr>
          <p:spPr bwMode="auto">
            <a:xfrm>
              <a:off x="5651823" y="1798006"/>
              <a:ext cx="615343" cy="395476"/>
            </a:xfrm>
            <a:custGeom>
              <a:avLst/>
              <a:gdLst>
                <a:gd name="T0" fmla="*/ 232 w 235"/>
                <a:gd name="T1" fmla="*/ 95 h 151"/>
                <a:gd name="T2" fmla="*/ 227 w 235"/>
                <a:gd name="T3" fmla="*/ 89 h 151"/>
                <a:gd name="T4" fmla="*/ 216 w 235"/>
                <a:gd name="T5" fmla="*/ 75 h 151"/>
                <a:gd name="T6" fmla="*/ 228 w 235"/>
                <a:gd name="T7" fmla="*/ 62 h 151"/>
                <a:gd name="T8" fmla="*/ 235 w 235"/>
                <a:gd name="T9" fmla="*/ 55 h 151"/>
                <a:gd name="T10" fmla="*/ 167 w 235"/>
                <a:gd name="T11" fmla="*/ 54 h 151"/>
                <a:gd name="T12" fmla="*/ 65 w 235"/>
                <a:gd name="T13" fmla="*/ 57 h 151"/>
                <a:gd name="T14" fmla="*/ 59 w 235"/>
                <a:gd name="T15" fmla="*/ 0 h 151"/>
                <a:gd name="T16" fmla="*/ 0 w 235"/>
                <a:gd name="T17" fmla="*/ 82 h 151"/>
                <a:gd name="T18" fmla="*/ 75 w 235"/>
                <a:gd name="T19" fmla="*/ 151 h 151"/>
                <a:gd name="T20" fmla="*/ 69 w 235"/>
                <a:gd name="T21" fmla="*/ 97 h 151"/>
                <a:gd name="T22" fmla="*/ 167 w 235"/>
                <a:gd name="T23" fmla="*/ 94 h 151"/>
                <a:gd name="T24" fmla="*/ 232 w 235"/>
                <a:gd name="T25" fmla="*/ 9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5" h="151">
                  <a:moveTo>
                    <a:pt x="232" y="95"/>
                  </a:moveTo>
                  <a:cubicBezTo>
                    <a:pt x="227" y="89"/>
                    <a:pt x="227" y="89"/>
                    <a:pt x="227" y="89"/>
                  </a:cubicBezTo>
                  <a:cubicBezTo>
                    <a:pt x="216" y="75"/>
                    <a:pt x="216" y="75"/>
                    <a:pt x="216" y="75"/>
                  </a:cubicBezTo>
                  <a:cubicBezTo>
                    <a:pt x="228" y="62"/>
                    <a:pt x="228" y="62"/>
                    <a:pt x="228" y="62"/>
                  </a:cubicBezTo>
                  <a:cubicBezTo>
                    <a:pt x="235" y="55"/>
                    <a:pt x="235" y="55"/>
                    <a:pt x="235" y="55"/>
                  </a:cubicBezTo>
                  <a:cubicBezTo>
                    <a:pt x="213" y="54"/>
                    <a:pt x="190" y="54"/>
                    <a:pt x="167" y="54"/>
                  </a:cubicBezTo>
                  <a:cubicBezTo>
                    <a:pt x="133" y="54"/>
                    <a:pt x="98" y="55"/>
                    <a:pt x="65" y="57"/>
                  </a:cubicBezTo>
                  <a:cubicBezTo>
                    <a:pt x="59" y="0"/>
                    <a:pt x="59" y="0"/>
                    <a:pt x="59" y="0"/>
                  </a:cubicBezTo>
                  <a:cubicBezTo>
                    <a:pt x="0" y="82"/>
                    <a:pt x="0" y="82"/>
                    <a:pt x="0" y="82"/>
                  </a:cubicBezTo>
                  <a:cubicBezTo>
                    <a:pt x="75" y="151"/>
                    <a:pt x="75" y="151"/>
                    <a:pt x="75" y="151"/>
                  </a:cubicBezTo>
                  <a:cubicBezTo>
                    <a:pt x="69" y="97"/>
                    <a:pt x="69" y="97"/>
                    <a:pt x="69" y="97"/>
                  </a:cubicBezTo>
                  <a:cubicBezTo>
                    <a:pt x="101" y="95"/>
                    <a:pt x="134" y="94"/>
                    <a:pt x="167" y="94"/>
                  </a:cubicBezTo>
                  <a:cubicBezTo>
                    <a:pt x="189" y="94"/>
                    <a:pt x="211" y="94"/>
                    <a:pt x="232" y="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0" rIns="91440" bIns="0" numCol="1" anchor="ctr" anchorCtr="0" compatLnSpc="1">
              <a:prstTxWarp prst="textNoShape">
                <a:avLst/>
              </a:prstTxWarp>
            </a:bodyPr>
            <a:lstStyle/>
            <a:p>
              <a:pPr algn="ctr">
                <a:lnSpc>
                  <a:spcPct val="85000"/>
                </a:lnSpc>
              </a:pPr>
              <a:endParaRPr lang="en-US" sz="1600">
                <a:gradFill>
                  <a:gsLst>
                    <a:gs pos="0">
                      <a:srgbClr val="FFFFFF"/>
                    </a:gs>
                    <a:gs pos="100000">
                      <a:srgbClr val="FFFFFF"/>
                    </a:gs>
                  </a:gsLst>
                  <a:lin ang="5400000" scaled="0"/>
                </a:gradFill>
              </a:endParaRPr>
            </a:p>
          </p:txBody>
        </p:sp>
      </p:grpSp>
      <p:grpSp>
        <p:nvGrpSpPr>
          <p:cNvPr id="10" name="Group 9"/>
          <p:cNvGrpSpPr/>
          <p:nvPr/>
        </p:nvGrpSpPr>
        <p:grpSpPr>
          <a:xfrm>
            <a:off x="6444861" y="2273858"/>
            <a:ext cx="2208564" cy="2819389"/>
            <a:chOff x="6511302" y="1960765"/>
            <a:chExt cx="2632697" cy="3360826"/>
          </a:xfrm>
        </p:grpSpPr>
        <p:sp>
          <p:nvSpPr>
            <p:cNvPr id="101" name="TextBox 100"/>
            <p:cNvSpPr txBox="1"/>
            <p:nvPr/>
          </p:nvSpPr>
          <p:spPr>
            <a:xfrm>
              <a:off x="7534775" y="3751129"/>
              <a:ext cx="957027" cy="366883"/>
            </a:xfrm>
            <a:prstGeom prst="rect">
              <a:avLst/>
            </a:prstGeom>
            <a:noFill/>
          </p:spPr>
          <p:txBody>
            <a:bodyPr wrap="none" lIns="0" tIns="0" rIns="0" bIns="0" rtlCol="0" anchor="ctr">
              <a:spAutoFit/>
            </a:bodyPr>
            <a:lstStyle/>
            <a:p>
              <a:pPr algn="ctr"/>
              <a:r>
                <a:rPr lang="en-US" sz="2000" spc="-60" dirty="0">
                  <a:gradFill>
                    <a:gsLst>
                      <a:gs pos="0">
                        <a:schemeClr val="tx1">
                          <a:lumMod val="75000"/>
                        </a:schemeClr>
                      </a:gs>
                      <a:gs pos="86000">
                        <a:schemeClr val="tx1">
                          <a:lumMod val="75000"/>
                        </a:schemeClr>
                      </a:gs>
                    </a:gsLst>
                    <a:lin ang="5400000" scaled="0"/>
                  </a:gradFill>
                </a:rPr>
                <a:t>Monitor</a:t>
              </a:r>
            </a:p>
          </p:txBody>
        </p:sp>
        <p:sp>
          <p:nvSpPr>
            <p:cNvPr id="26" name="Freeform 9"/>
            <p:cNvSpPr>
              <a:spLocks/>
            </p:cNvSpPr>
            <p:nvPr/>
          </p:nvSpPr>
          <p:spPr bwMode="auto">
            <a:xfrm>
              <a:off x="8748523" y="3846767"/>
              <a:ext cx="395476" cy="175609"/>
            </a:xfrm>
            <a:custGeom>
              <a:avLst/>
              <a:gdLst>
                <a:gd name="T0" fmla="*/ 0 w 277"/>
                <a:gd name="T1" fmla="*/ 123 h 123"/>
                <a:gd name="T2" fmla="*/ 139 w 277"/>
                <a:gd name="T3" fmla="*/ 0 h 123"/>
                <a:gd name="T4" fmla="*/ 277 w 277"/>
                <a:gd name="T5" fmla="*/ 123 h 123"/>
                <a:gd name="T6" fmla="*/ 0 w 277"/>
                <a:gd name="T7" fmla="*/ 123 h 123"/>
              </a:gdLst>
              <a:ahLst/>
              <a:cxnLst>
                <a:cxn ang="0">
                  <a:pos x="T0" y="T1"/>
                </a:cxn>
                <a:cxn ang="0">
                  <a:pos x="T2" y="T3"/>
                </a:cxn>
                <a:cxn ang="0">
                  <a:pos x="T4" y="T5"/>
                </a:cxn>
                <a:cxn ang="0">
                  <a:pos x="T6" y="T7"/>
                </a:cxn>
              </a:cxnLst>
              <a:rect l="0" t="0" r="r" b="b"/>
              <a:pathLst>
                <a:path w="277" h="123">
                  <a:moveTo>
                    <a:pt x="0" y="123"/>
                  </a:moveTo>
                  <a:lnTo>
                    <a:pt x="139" y="0"/>
                  </a:lnTo>
                  <a:lnTo>
                    <a:pt x="277" y="123"/>
                  </a:lnTo>
                  <a:lnTo>
                    <a:pt x="0" y="123"/>
                  </a:lnTo>
                  <a:close/>
                </a:path>
              </a:pathLst>
            </a:custGeom>
            <a:solidFill>
              <a:srgbClr val="429A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0" rIns="91440" bIns="0" numCol="1" anchor="ctr" anchorCtr="0" compatLnSpc="1">
              <a:prstTxWarp prst="textNoShape">
                <a:avLst/>
              </a:prstTxWarp>
            </a:bodyPr>
            <a:lstStyle/>
            <a:p>
              <a:pPr algn="ctr">
                <a:lnSpc>
                  <a:spcPct val="85000"/>
                </a:lnSpc>
              </a:pPr>
              <a:endParaRPr lang="en-US" sz="1600">
                <a:gradFill>
                  <a:gsLst>
                    <a:gs pos="0">
                      <a:srgbClr val="FFFFFF"/>
                    </a:gs>
                    <a:gs pos="100000">
                      <a:srgbClr val="FFFFFF"/>
                    </a:gs>
                  </a:gsLst>
                  <a:lin ang="5400000" scaled="0"/>
                </a:gradFill>
              </a:endParaRPr>
            </a:p>
          </p:txBody>
        </p:sp>
        <p:sp>
          <p:nvSpPr>
            <p:cNvPr id="27" name="Freeform 10"/>
            <p:cNvSpPr>
              <a:spLocks/>
            </p:cNvSpPr>
            <p:nvPr/>
          </p:nvSpPr>
          <p:spPr bwMode="auto">
            <a:xfrm>
              <a:off x="7960428" y="2840233"/>
              <a:ext cx="175609" cy="396903"/>
            </a:xfrm>
            <a:custGeom>
              <a:avLst/>
              <a:gdLst>
                <a:gd name="T0" fmla="*/ 123 w 123"/>
                <a:gd name="T1" fmla="*/ 278 h 278"/>
                <a:gd name="T2" fmla="*/ 0 w 123"/>
                <a:gd name="T3" fmla="*/ 138 h 278"/>
                <a:gd name="T4" fmla="*/ 123 w 123"/>
                <a:gd name="T5" fmla="*/ 0 h 278"/>
                <a:gd name="T6" fmla="*/ 123 w 123"/>
                <a:gd name="T7" fmla="*/ 278 h 278"/>
              </a:gdLst>
              <a:ahLst/>
              <a:cxnLst>
                <a:cxn ang="0">
                  <a:pos x="T0" y="T1"/>
                </a:cxn>
                <a:cxn ang="0">
                  <a:pos x="T2" y="T3"/>
                </a:cxn>
                <a:cxn ang="0">
                  <a:pos x="T4" y="T5"/>
                </a:cxn>
                <a:cxn ang="0">
                  <a:pos x="T6" y="T7"/>
                </a:cxn>
              </a:cxnLst>
              <a:rect l="0" t="0" r="r" b="b"/>
              <a:pathLst>
                <a:path w="123" h="278">
                  <a:moveTo>
                    <a:pt x="123" y="278"/>
                  </a:moveTo>
                  <a:lnTo>
                    <a:pt x="0" y="138"/>
                  </a:lnTo>
                  <a:lnTo>
                    <a:pt x="123" y="0"/>
                  </a:lnTo>
                  <a:lnTo>
                    <a:pt x="123" y="278"/>
                  </a:lnTo>
                  <a:close/>
                </a:path>
              </a:pathLst>
            </a:custGeom>
            <a:solidFill>
              <a:srgbClr val="429A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0" rIns="91440" bIns="0" numCol="1" anchor="ctr" anchorCtr="0" compatLnSpc="1">
              <a:prstTxWarp prst="textNoShape">
                <a:avLst/>
              </a:prstTxWarp>
            </a:bodyPr>
            <a:lstStyle/>
            <a:p>
              <a:pPr algn="ctr">
                <a:lnSpc>
                  <a:spcPct val="85000"/>
                </a:lnSpc>
              </a:pPr>
              <a:endParaRPr lang="en-US" sz="1600">
                <a:gradFill>
                  <a:gsLst>
                    <a:gs pos="0">
                      <a:srgbClr val="FFFFFF"/>
                    </a:gs>
                    <a:gs pos="100000">
                      <a:srgbClr val="FFFFFF"/>
                    </a:gs>
                  </a:gsLst>
                  <a:lin ang="5400000" scaled="0"/>
                </a:gradFill>
              </a:endParaRPr>
            </a:p>
          </p:txBody>
        </p:sp>
        <p:sp>
          <p:nvSpPr>
            <p:cNvPr id="40" name="Freeform 23"/>
            <p:cNvSpPr>
              <a:spLocks/>
            </p:cNvSpPr>
            <p:nvPr/>
          </p:nvSpPr>
          <p:spPr bwMode="auto">
            <a:xfrm>
              <a:off x="6511302" y="1960765"/>
              <a:ext cx="2481358" cy="1870299"/>
            </a:xfrm>
            <a:custGeom>
              <a:avLst/>
              <a:gdLst/>
              <a:ahLst/>
              <a:cxnLst/>
              <a:rect l="l" t="t" r="r" b="b"/>
              <a:pathLst>
                <a:path w="2759075" h="2079625">
                  <a:moveTo>
                    <a:pt x="5827" y="0"/>
                  </a:moveTo>
                  <a:cubicBezTo>
                    <a:pt x="687583" y="66982"/>
                    <a:pt x="1313984" y="282490"/>
                    <a:pt x="1809277" y="620314"/>
                  </a:cubicBezTo>
                  <a:cubicBezTo>
                    <a:pt x="2380321" y="1007646"/>
                    <a:pt x="2712459" y="1517294"/>
                    <a:pt x="2759075" y="2064801"/>
                  </a:cubicBezTo>
                  <a:lnTo>
                    <a:pt x="2759075" y="2065073"/>
                  </a:lnTo>
                  <a:cubicBezTo>
                    <a:pt x="2759075" y="2065073"/>
                    <a:pt x="2759075" y="2065073"/>
                    <a:pt x="2757617" y="2063618"/>
                  </a:cubicBezTo>
                  <a:lnTo>
                    <a:pt x="2747409" y="2053431"/>
                  </a:lnTo>
                  <a:cubicBezTo>
                    <a:pt x="2747409" y="2053431"/>
                    <a:pt x="2747409" y="2053431"/>
                    <a:pt x="2709495" y="2018506"/>
                  </a:cubicBezTo>
                  <a:cubicBezTo>
                    <a:pt x="2709495" y="2018506"/>
                    <a:pt x="2709495" y="2018506"/>
                    <a:pt x="2668665" y="2053431"/>
                  </a:cubicBezTo>
                  <a:cubicBezTo>
                    <a:pt x="2668665" y="2053431"/>
                    <a:pt x="2668665" y="2053431"/>
                    <a:pt x="2642417" y="2079625"/>
                  </a:cubicBezTo>
                  <a:cubicBezTo>
                    <a:pt x="2589921" y="1666346"/>
                    <a:pt x="2272028" y="1337468"/>
                    <a:pt x="1863725" y="1270529"/>
                  </a:cubicBezTo>
                  <a:lnTo>
                    <a:pt x="1863725" y="1154112"/>
                  </a:lnTo>
                  <a:cubicBezTo>
                    <a:pt x="2082773" y="1185535"/>
                    <a:pt x="2279970" y="1284939"/>
                    <a:pt x="2432197" y="1431851"/>
                  </a:cubicBezTo>
                  <a:cubicBezTo>
                    <a:pt x="2035330" y="744032"/>
                    <a:pt x="1114176" y="231237"/>
                    <a:pt x="0" y="116491"/>
                  </a:cubicBezTo>
                  <a:cubicBezTo>
                    <a:pt x="0" y="116491"/>
                    <a:pt x="0" y="116491"/>
                    <a:pt x="5827" y="0"/>
                  </a:cubicBezTo>
                  <a:close/>
                </a:path>
              </a:pathLst>
            </a:custGeom>
            <a:solidFill>
              <a:srgbClr val="429A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0" rIns="91440" bIns="0" numCol="1" anchor="ctr" anchorCtr="0" compatLnSpc="1">
              <a:prstTxWarp prst="textNoShape">
                <a:avLst/>
              </a:prstTxWarp>
            </a:bodyPr>
            <a:lstStyle/>
            <a:p>
              <a:pPr algn="ctr">
                <a:lnSpc>
                  <a:spcPct val="85000"/>
                </a:lnSpc>
              </a:pPr>
              <a:endParaRPr lang="en-US" sz="1600">
                <a:gradFill>
                  <a:gsLst>
                    <a:gs pos="0">
                      <a:srgbClr val="FFFFFF"/>
                    </a:gs>
                    <a:gs pos="100000">
                      <a:srgbClr val="FFFFFF"/>
                    </a:gs>
                  </a:gsLst>
                  <a:lin ang="5400000" scaled="0"/>
                </a:gradFill>
              </a:endParaRPr>
            </a:p>
          </p:txBody>
        </p:sp>
        <p:sp>
          <p:nvSpPr>
            <p:cNvPr id="41" name="Freeform 24"/>
            <p:cNvSpPr>
              <a:spLocks/>
            </p:cNvSpPr>
            <p:nvPr/>
          </p:nvSpPr>
          <p:spPr bwMode="auto">
            <a:xfrm>
              <a:off x="7098092" y="2992998"/>
              <a:ext cx="1891715" cy="2328593"/>
            </a:xfrm>
            <a:custGeom>
              <a:avLst/>
              <a:gdLst/>
              <a:ahLst/>
              <a:cxnLst/>
              <a:rect l="l" t="t" r="r" b="b"/>
              <a:pathLst>
                <a:path w="2103438" h="2589213">
                  <a:moveTo>
                    <a:pt x="926445" y="0"/>
                  </a:moveTo>
                  <a:cubicBezTo>
                    <a:pt x="926445" y="0"/>
                    <a:pt x="926445" y="0"/>
                    <a:pt x="924989" y="1457"/>
                  </a:cubicBezTo>
                  <a:lnTo>
                    <a:pt x="914792" y="11656"/>
                  </a:lnTo>
                  <a:cubicBezTo>
                    <a:pt x="914792" y="11656"/>
                    <a:pt x="914792" y="11656"/>
                    <a:pt x="879832" y="49539"/>
                  </a:cubicBezTo>
                  <a:cubicBezTo>
                    <a:pt x="879832" y="49539"/>
                    <a:pt x="879832" y="49539"/>
                    <a:pt x="914792" y="90336"/>
                  </a:cubicBezTo>
                  <a:cubicBezTo>
                    <a:pt x="914792" y="90336"/>
                    <a:pt x="914792" y="90336"/>
                    <a:pt x="941012" y="116563"/>
                  </a:cubicBezTo>
                  <a:cubicBezTo>
                    <a:pt x="474876" y="174844"/>
                    <a:pt x="116534" y="571158"/>
                    <a:pt x="116534" y="1051980"/>
                  </a:cubicBezTo>
                  <a:cubicBezTo>
                    <a:pt x="116534" y="1570685"/>
                    <a:pt x="536056" y="1993225"/>
                    <a:pt x="1057546" y="1993225"/>
                  </a:cubicBezTo>
                  <a:cubicBezTo>
                    <a:pt x="1523682" y="1993225"/>
                    <a:pt x="1911157" y="1649365"/>
                    <a:pt x="1983991" y="1203512"/>
                  </a:cubicBezTo>
                  <a:cubicBezTo>
                    <a:pt x="1983991" y="1203512"/>
                    <a:pt x="1983991" y="1203512"/>
                    <a:pt x="1986827" y="1203512"/>
                  </a:cubicBezTo>
                  <a:lnTo>
                    <a:pt x="1986859" y="1203325"/>
                  </a:lnTo>
                  <a:lnTo>
                    <a:pt x="2103437" y="1203325"/>
                  </a:lnTo>
                  <a:cubicBezTo>
                    <a:pt x="2103431" y="1203388"/>
                    <a:pt x="2103425" y="1203450"/>
                    <a:pt x="2103407" y="1203512"/>
                  </a:cubicBezTo>
                  <a:lnTo>
                    <a:pt x="2103438" y="1203512"/>
                  </a:lnTo>
                  <a:cubicBezTo>
                    <a:pt x="2103389" y="1203860"/>
                    <a:pt x="2103339" y="1204209"/>
                    <a:pt x="2103241" y="1204550"/>
                  </a:cubicBezTo>
                  <a:cubicBezTo>
                    <a:pt x="2053396" y="1725255"/>
                    <a:pt x="1738714" y="2211013"/>
                    <a:pt x="1208705" y="2589213"/>
                  </a:cubicBezTo>
                  <a:cubicBezTo>
                    <a:pt x="1197047" y="2551363"/>
                    <a:pt x="1173732" y="2516425"/>
                    <a:pt x="1144587" y="2493133"/>
                  </a:cubicBezTo>
                  <a:cubicBezTo>
                    <a:pt x="1410546" y="2301963"/>
                    <a:pt x="1625069" y="2078341"/>
                    <a:pt x="1769840" y="1830454"/>
                  </a:cubicBezTo>
                  <a:cubicBezTo>
                    <a:pt x="1582746" y="2004509"/>
                    <a:pt x="1331841" y="2109788"/>
                    <a:pt x="1057546" y="2109788"/>
                  </a:cubicBezTo>
                  <a:cubicBezTo>
                    <a:pt x="471963" y="2109788"/>
                    <a:pt x="0" y="1634794"/>
                    <a:pt x="0" y="1051980"/>
                  </a:cubicBezTo>
                  <a:cubicBezTo>
                    <a:pt x="0" y="512877"/>
                    <a:pt x="402042" y="67024"/>
                    <a:pt x="926445" y="0"/>
                  </a:cubicBezTo>
                  <a:close/>
                </a:path>
              </a:pathLst>
            </a:custGeom>
            <a:solidFill>
              <a:srgbClr val="429A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0" rIns="91440" bIns="0" numCol="1" anchor="ctr" anchorCtr="0" compatLnSpc="1">
              <a:prstTxWarp prst="textNoShape">
                <a:avLst/>
              </a:prstTxWarp>
            </a:bodyPr>
            <a:lstStyle/>
            <a:p>
              <a:pPr algn="ctr">
                <a:lnSpc>
                  <a:spcPct val="85000"/>
                </a:lnSpc>
              </a:pPr>
              <a:endParaRPr lang="en-US" sz="1600">
                <a:gradFill>
                  <a:gsLst>
                    <a:gs pos="0">
                      <a:srgbClr val="FFFFFF"/>
                    </a:gs>
                    <a:gs pos="100000">
                      <a:srgbClr val="FFFFFF"/>
                    </a:gs>
                  </a:gsLst>
                  <a:lin ang="5400000" scaled="0"/>
                </a:gradFill>
              </a:endParaRPr>
            </a:p>
          </p:txBody>
        </p:sp>
      </p:grpSp>
      <p:grpSp>
        <p:nvGrpSpPr>
          <p:cNvPr id="16" name="Group 15"/>
          <p:cNvGrpSpPr/>
          <p:nvPr/>
        </p:nvGrpSpPr>
        <p:grpSpPr>
          <a:xfrm>
            <a:off x="3536842" y="2770903"/>
            <a:ext cx="2934370" cy="2942753"/>
            <a:chOff x="3044826" y="2553263"/>
            <a:chExt cx="3497887" cy="3507881"/>
          </a:xfrm>
        </p:grpSpPr>
        <p:sp>
          <p:nvSpPr>
            <p:cNvPr id="100" name="TextBox 99"/>
            <p:cNvSpPr txBox="1"/>
            <p:nvPr/>
          </p:nvSpPr>
          <p:spPr>
            <a:xfrm>
              <a:off x="3790726" y="3731142"/>
              <a:ext cx="685458" cy="366883"/>
            </a:xfrm>
            <a:prstGeom prst="rect">
              <a:avLst/>
            </a:prstGeom>
            <a:noFill/>
          </p:spPr>
          <p:txBody>
            <a:bodyPr wrap="none" lIns="0" tIns="0" rIns="0" bIns="0" rtlCol="0" anchor="ctr">
              <a:spAutoFit/>
            </a:bodyPr>
            <a:lstStyle/>
            <a:p>
              <a:pPr algn="ctr"/>
              <a:r>
                <a:rPr lang="en-US" sz="2000" spc="-60" dirty="0">
                  <a:gradFill>
                    <a:gsLst>
                      <a:gs pos="0">
                        <a:schemeClr val="tx1">
                          <a:lumMod val="75000"/>
                        </a:schemeClr>
                      </a:gs>
                      <a:gs pos="86000">
                        <a:schemeClr val="tx1">
                          <a:lumMod val="75000"/>
                        </a:schemeClr>
                      </a:gs>
                    </a:gsLst>
                    <a:lin ang="5400000" scaled="0"/>
                  </a:gradFill>
                </a:rPr>
                <a:t>Sprint</a:t>
              </a:r>
            </a:p>
          </p:txBody>
        </p:sp>
        <p:sp>
          <p:nvSpPr>
            <p:cNvPr id="42" name="Freeform 25"/>
            <p:cNvSpPr>
              <a:spLocks/>
            </p:cNvSpPr>
            <p:nvPr/>
          </p:nvSpPr>
          <p:spPr bwMode="auto">
            <a:xfrm>
              <a:off x="3183313" y="4040936"/>
              <a:ext cx="3359400" cy="2020208"/>
            </a:xfrm>
            <a:custGeom>
              <a:avLst/>
              <a:gdLst/>
              <a:ahLst/>
              <a:cxnLst/>
              <a:rect l="l" t="t" r="r" b="b"/>
              <a:pathLst>
                <a:path w="3359400" h="2020208">
                  <a:moveTo>
                    <a:pt x="0" y="0"/>
                  </a:moveTo>
                  <a:cubicBezTo>
                    <a:pt x="0" y="0"/>
                    <a:pt x="0" y="0"/>
                    <a:pt x="6238" y="5544"/>
                  </a:cubicBezTo>
                  <a:lnTo>
                    <a:pt x="5711" y="2855"/>
                  </a:lnTo>
                  <a:cubicBezTo>
                    <a:pt x="5711" y="2855"/>
                    <a:pt x="5711" y="2855"/>
                    <a:pt x="8002" y="5146"/>
                  </a:cubicBezTo>
                  <a:lnTo>
                    <a:pt x="24039" y="21183"/>
                  </a:lnTo>
                  <a:cubicBezTo>
                    <a:pt x="24039" y="21183"/>
                    <a:pt x="24039" y="21183"/>
                    <a:pt x="60364" y="52318"/>
                  </a:cubicBezTo>
                  <a:cubicBezTo>
                    <a:pt x="60941" y="51786"/>
                    <a:pt x="65051" y="47993"/>
                    <a:pt x="94336" y="20962"/>
                  </a:cubicBezTo>
                  <a:cubicBezTo>
                    <a:pt x="94336" y="20962"/>
                    <a:pt x="94336" y="20962"/>
                    <a:pt x="95974" y="19652"/>
                  </a:cubicBezTo>
                  <a:lnTo>
                    <a:pt x="107438" y="10481"/>
                  </a:lnTo>
                  <a:cubicBezTo>
                    <a:pt x="107441" y="10514"/>
                    <a:pt x="107444" y="10548"/>
                    <a:pt x="107454" y="10581"/>
                  </a:cubicBezTo>
                  <a:lnTo>
                    <a:pt x="110441" y="8092"/>
                  </a:lnTo>
                  <a:cubicBezTo>
                    <a:pt x="157569" y="374641"/>
                    <a:pt x="445576" y="670500"/>
                    <a:pt x="809512" y="730718"/>
                  </a:cubicBezTo>
                  <a:cubicBezTo>
                    <a:pt x="809512" y="730718"/>
                    <a:pt x="809512" y="730718"/>
                    <a:pt x="809512" y="838065"/>
                  </a:cubicBezTo>
                  <a:cubicBezTo>
                    <a:pt x="611488" y="808729"/>
                    <a:pt x="433438" y="718330"/>
                    <a:pt x="296736" y="584843"/>
                  </a:cubicBezTo>
                  <a:cubicBezTo>
                    <a:pt x="704003" y="1288835"/>
                    <a:pt x="1721169" y="1787007"/>
                    <a:pt x="2906065" y="1787007"/>
                  </a:cubicBezTo>
                  <a:cubicBezTo>
                    <a:pt x="2997780" y="1787007"/>
                    <a:pt x="3089495" y="1784386"/>
                    <a:pt x="3181210" y="1779146"/>
                  </a:cubicBezTo>
                  <a:cubicBezTo>
                    <a:pt x="3181210" y="1779146"/>
                    <a:pt x="3181210" y="1779146"/>
                    <a:pt x="3170729" y="1624551"/>
                  </a:cubicBezTo>
                  <a:lnTo>
                    <a:pt x="3359400" y="1810589"/>
                  </a:lnTo>
                  <a:cubicBezTo>
                    <a:pt x="3359400" y="1810589"/>
                    <a:pt x="3359400" y="1810589"/>
                    <a:pt x="3199553" y="2020208"/>
                  </a:cubicBezTo>
                  <a:cubicBezTo>
                    <a:pt x="3199553" y="2020208"/>
                    <a:pt x="3199553" y="2020208"/>
                    <a:pt x="3189072" y="1883956"/>
                  </a:cubicBezTo>
                  <a:cubicBezTo>
                    <a:pt x="3094736" y="1889196"/>
                    <a:pt x="3000400" y="1891816"/>
                    <a:pt x="2906065" y="1891816"/>
                  </a:cubicBezTo>
                  <a:cubicBezTo>
                    <a:pt x="2133036" y="1891816"/>
                    <a:pt x="1404554" y="1687437"/>
                    <a:pt x="856883" y="1312742"/>
                  </a:cubicBezTo>
                  <a:cubicBezTo>
                    <a:pt x="338036" y="961630"/>
                    <a:pt x="36686" y="497847"/>
                    <a:pt x="0" y="0"/>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0" rIns="91440" bIns="0" numCol="1" anchor="ctr" anchorCtr="0" compatLnSpc="1">
              <a:prstTxWarp prst="textNoShape">
                <a:avLst/>
              </a:prstTxWarp>
            </a:bodyPr>
            <a:lstStyle/>
            <a:p>
              <a:pPr algn="ctr"/>
              <a:endParaRPr lang="en-US" sz="1200">
                <a:gradFill>
                  <a:gsLst>
                    <a:gs pos="0">
                      <a:srgbClr val="FFFFFF"/>
                    </a:gs>
                    <a:gs pos="100000">
                      <a:srgbClr val="FFFFFF"/>
                    </a:gs>
                  </a:gsLst>
                  <a:lin ang="5400000" scaled="0"/>
                </a:gradFill>
              </a:endParaRPr>
            </a:p>
          </p:txBody>
        </p:sp>
        <p:sp>
          <p:nvSpPr>
            <p:cNvPr id="22" name="Freeform 7"/>
            <p:cNvSpPr>
              <a:spLocks/>
            </p:cNvSpPr>
            <p:nvPr/>
          </p:nvSpPr>
          <p:spPr bwMode="auto">
            <a:xfrm>
              <a:off x="4045651" y="4637718"/>
              <a:ext cx="175609" cy="395476"/>
            </a:xfrm>
            <a:custGeom>
              <a:avLst/>
              <a:gdLst>
                <a:gd name="T0" fmla="*/ 0 w 123"/>
                <a:gd name="T1" fmla="*/ 0 h 277"/>
                <a:gd name="T2" fmla="*/ 123 w 123"/>
                <a:gd name="T3" fmla="*/ 140 h 277"/>
                <a:gd name="T4" fmla="*/ 0 w 123"/>
                <a:gd name="T5" fmla="*/ 277 h 277"/>
                <a:gd name="T6" fmla="*/ 0 w 123"/>
                <a:gd name="T7" fmla="*/ 0 h 277"/>
              </a:gdLst>
              <a:ahLst/>
              <a:cxnLst>
                <a:cxn ang="0">
                  <a:pos x="T0" y="T1"/>
                </a:cxn>
                <a:cxn ang="0">
                  <a:pos x="T2" y="T3"/>
                </a:cxn>
                <a:cxn ang="0">
                  <a:pos x="T4" y="T5"/>
                </a:cxn>
                <a:cxn ang="0">
                  <a:pos x="T6" y="T7"/>
                </a:cxn>
              </a:cxnLst>
              <a:rect l="0" t="0" r="r" b="b"/>
              <a:pathLst>
                <a:path w="123" h="277">
                  <a:moveTo>
                    <a:pt x="0" y="0"/>
                  </a:moveTo>
                  <a:lnTo>
                    <a:pt x="123" y="140"/>
                  </a:lnTo>
                  <a:lnTo>
                    <a:pt x="0" y="277"/>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0" rIns="91440" bIns="0" numCol="1" anchor="ctr" anchorCtr="0" compatLnSpc="1">
              <a:prstTxWarp prst="textNoShape">
                <a:avLst/>
              </a:prstTxWarp>
            </a:bodyPr>
            <a:lstStyle/>
            <a:p>
              <a:pPr algn="ctr"/>
              <a:endParaRPr lang="en-US" sz="1200">
                <a:gradFill>
                  <a:gsLst>
                    <a:gs pos="0">
                      <a:srgbClr val="FFFFFF"/>
                    </a:gs>
                    <a:gs pos="100000">
                      <a:srgbClr val="FFFFFF"/>
                    </a:gs>
                  </a:gsLst>
                  <a:lin ang="5400000" scaled="0"/>
                </a:gradFill>
              </a:endParaRPr>
            </a:p>
          </p:txBody>
        </p:sp>
        <p:sp>
          <p:nvSpPr>
            <p:cNvPr id="25" name="Freeform 8"/>
            <p:cNvSpPr>
              <a:spLocks/>
            </p:cNvSpPr>
            <p:nvPr/>
          </p:nvSpPr>
          <p:spPr bwMode="auto">
            <a:xfrm>
              <a:off x="3044826" y="3846768"/>
              <a:ext cx="395476" cy="175609"/>
            </a:xfrm>
            <a:custGeom>
              <a:avLst/>
              <a:gdLst>
                <a:gd name="T0" fmla="*/ 277 w 277"/>
                <a:gd name="T1" fmla="*/ 0 h 123"/>
                <a:gd name="T2" fmla="*/ 139 w 277"/>
                <a:gd name="T3" fmla="*/ 123 h 123"/>
                <a:gd name="T4" fmla="*/ 0 w 277"/>
                <a:gd name="T5" fmla="*/ 0 h 123"/>
                <a:gd name="T6" fmla="*/ 277 w 277"/>
                <a:gd name="T7" fmla="*/ 0 h 123"/>
              </a:gdLst>
              <a:ahLst/>
              <a:cxnLst>
                <a:cxn ang="0">
                  <a:pos x="T0" y="T1"/>
                </a:cxn>
                <a:cxn ang="0">
                  <a:pos x="T2" y="T3"/>
                </a:cxn>
                <a:cxn ang="0">
                  <a:pos x="T4" y="T5"/>
                </a:cxn>
                <a:cxn ang="0">
                  <a:pos x="T6" y="T7"/>
                </a:cxn>
              </a:cxnLst>
              <a:rect l="0" t="0" r="r" b="b"/>
              <a:pathLst>
                <a:path w="277" h="123">
                  <a:moveTo>
                    <a:pt x="277" y="0"/>
                  </a:moveTo>
                  <a:lnTo>
                    <a:pt x="139" y="123"/>
                  </a:lnTo>
                  <a:lnTo>
                    <a:pt x="0" y="0"/>
                  </a:lnTo>
                  <a:lnTo>
                    <a:pt x="277"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0" rIns="91440" bIns="0" numCol="1" anchor="ctr" anchorCtr="0" compatLnSpc="1">
              <a:prstTxWarp prst="textNoShape">
                <a:avLst/>
              </a:prstTxWarp>
            </a:bodyPr>
            <a:lstStyle/>
            <a:p>
              <a:pPr algn="ctr"/>
              <a:endParaRPr lang="en-US" sz="1200">
                <a:gradFill>
                  <a:gsLst>
                    <a:gs pos="0">
                      <a:srgbClr val="FFFFFF"/>
                    </a:gs>
                    <a:gs pos="100000">
                      <a:srgbClr val="FFFFFF"/>
                    </a:gs>
                  </a:gsLst>
                  <a:lin ang="5400000" scaled="0"/>
                </a:gradFill>
              </a:endParaRPr>
            </a:p>
          </p:txBody>
        </p:sp>
        <p:sp>
          <p:nvSpPr>
            <p:cNvPr id="43" name="Freeform 26"/>
            <p:cNvSpPr>
              <a:spLocks/>
            </p:cNvSpPr>
            <p:nvPr/>
          </p:nvSpPr>
          <p:spPr bwMode="auto">
            <a:xfrm>
              <a:off x="3186170" y="2553263"/>
              <a:ext cx="1900281" cy="2328594"/>
            </a:xfrm>
            <a:custGeom>
              <a:avLst/>
              <a:gdLst/>
              <a:ahLst/>
              <a:cxnLst/>
              <a:rect l="l" t="t" r="r" b="b"/>
              <a:pathLst>
                <a:path w="1900281" h="2328594">
                  <a:moveTo>
                    <a:pt x="805107" y="0"/>
                  </a:moveTo>
                  <a:cubicBezTo>
                    <a:pt x="805107" y="0"/>
                    <a:pt x="805107" y="0"/>
                    <a:pt x="810352" y="0"/>
                  </a:cubicBezTo>
                  <a:cubicBezTo>
                    <a:pt x="823465" y="31409"/>
                    <a:pt x="841822" y="60202"/>
                    <a:pt x="868047" y="83759"/>
                  </a:cubicBezTo>
                  <a:cubicBezTo>
                    <a:pt x="618596" y="261380"/>
                    <a:pt x="418547" y="471580"/>
                    <a:pt x="287213" y="705241"/>
                  </a:cubicBezTo>
                  <a:cubicBezTo>
                    <a:pt x="456580" y="536656"/>
                    <a:pt x="690024" y="434024"/>
                    <a:pt x="946445" y="434024"/>
                  </a:cubicBezTo>
                  <a:cubicBezTo>
                    <a:pt x="1473151" y="434024"/>
                    <a:pt x="1900281" y="861154"/>
                    <a:pt x="1900281" y="1385240"/>
                  </a:cubicBezTo>
                  <a:cubicBezTo>
                    <a:pt x="1900281" y="1870019"/>
                    <a:pt x="1533421" y="2270945"/>
                    <a:pt x="1064364" y="2328594"/>
                  </a:cubicBezTo>
                  <a:cubicBezTo>
                    <a:pt x="1064364" y="2328594"/>
                    <a:pt x="1064364" y="2328594"/>
                    <a:pt x="1065674" y="2327284"/>
                  </a:cubicBezTo>
                  <a:lnTo>
                    <a:pt x="1074846" y="2318112"/>
                  </a:lnTo>
                  <a:cubicBezTo>
                    <a:pt x="1074846" y="2318112"/>
                    <a:pt x="1074846" y="2318112"/>
                    <a:pt x="1106291" y="2284047"/>
                  </a:cubicBezTo>
                  <a:cubicBezTo>
                    <a:pt x="1106291" y="2284047"/>
                    <a:pt x="1106291" y="2284047"/>
                    <a:pt x="1074846" y="2249981"/>
                  </a:cubicBezTo>
                  <a:cubicBezTo>
                    <a:pt x="1074846" y="2249981"/>
                    <a:pt x="1074846" y="2249981"/>
                    <a:pt x="1053882" y="2223777"/>
                  </a:cubicBezTo>
                  <a:cubicBezTo>
                    <a:pt x="1470531" y="2171368"/>
                    <a:pt x="1795464" y="1814990"/>
                    <a:pt x="1795464" y="1385240"/>
                  </a:cubicBezTo>
                  <a:cubicBezTo>
                    <a:pt x="1795464" y="918803"/>
                    <a:pt x="1415502" y="538841"/>
                    <a:pt x="946445" y="538841"/>
                  </a:cubicBezTo>
                  <a:cubicBezTo>
                    <a:pt x="529796" y="538841"/>
                    <a:pt x="181279" y="842811"/>
                    <a:pt x="113148" y="1241116"/>
                  </a:cubicBezTo>
                  <a:cubicBezTo>
                    <a:pt x="113148" y="1241116"/>
                    <a:pt x="113148" y="1241116"/>
                    <a:pt x="5710" y="1241116"/>
                  </a:cubicBezTo>
                  <a:cubicBezTo>
                    <a:pt x="5733" y="1240969"/>
                    <a:pt x="5756" y="1240823"/>
                    <a:pt x="5798" y="1240679"/>
                  </a:cubicBezTo>
                  <a:lnTo>
                    <a:pt x="0" y="1240679"/>
                  </a:lnTo>
                  <a:cubicBezTo>
                    <a:pt x="47205" y="774770"/>
                    <a:pt x="327812" y="337653"/>
                    <a:pt x="805107" y="0"/>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0" rIns="91440" bIns="0" numCol="1" anchor="ctr" anchorCtr="0" compatLnSpc="1">
              <a:prstTxWarp prst="textNoShape">
                <a:avLst/>
              </a:prstTxWarp>
            </a:bodyPr>
            <a:lstStyle/>
            <a:p>
              <a:pPr algn="ctr"/>
              <a:endParaRPr lang="en-US" sz="1200">
                <a:gradFill>
                  <a:gsLst>
                    <a:gs pos="0">
                      <a:srgbClr val="FFFFFF"/>
                    </a:gs>
                    <a:gs pos="100000">
                      <a:srgbClr val="FFFFFF"/>
                    </a:gs>
                  </a:gsLst>
                  <a:lin ang="5400000" scaled="0"/>
                </a:gradFill>
              </a:endParaRPr>
            </a:p>
          </p:txBody>
        </p:sp>
      </p:grpSp>
      <p:sp>
        <p:nvSpPr>
          <p:cNvPr id="119" name="TextBox 118"/>
          <p:cNvSpPr txBox="1"/>
          <p:nvPr/>
        </p:nvSpPr>
        <p:spPr>
          <a:xfrm>
            <a:off x="4901299" y="5793366"/>
            <a:ext cx="1368323" cy="184666"/>
          </a:xfrm>
          <a:prstGeom prst="rect">
            <a:avLst/>
          </a:prstGeom>
          <a:noFill/>
        </p:spPr>
        <p:txBody>
          <a:bodyPr wrap="none" lIns="0" tIns="0" rIns="0" bIns="0" rtlCol="0" anchor="ctr">
            <a:spAutoFit/>
          </a:bodyPr>
          <a:lstStyle/>
          <a:p>
            <a:r>
              <a:rPr lang="en-US" sz="1200" dirty="0">
                <a:gradFill>
                  <a:gsLst>
                    <a:gs pos="0">
                      <a:schemeClr val="tx1"/>
                    </a:gs>
                    <a:gs pos="86000">
                      <a:schemeClr val="tx1"/>
                    </a:gs>
                  </a:gsLst>
                  <a:lin ang="5400000" scaled="0"/>
                </a:gradFill>
              </a:rPr>
              <a:t>WORKING SOFTWARE</a:t>
            </a:r>
            <a:endParaRPr lang="en-US" sz="1200" dirty="0">
              <a:gradFill>
                <a:gsLst>
                  <a:gs pos="0">
                    <a:schemeClr val="tx1"/>
                  </a:gs>
                  <a:gs pos="86000">
                    <a:schemeClr val="tx1"/>
                  </a:gs>
                </a:gsLst>
                <a:lin ang="5400000" scaled="0"/>
              </a:gradFill>
            </a:endParaRPr>
          </a:p>
        </p:txBody>
      </p:sp>
      <p:sp>
        <p:nvSpPr>
          <p:cNvPr id="97" name="TextBox 96"/>
          <p:cNvSpPr txBox="1"/>
          <p:nvPr/>
        </p:nvSpPr>
        <p:spPr>
          <a:xfrm>
            <a:off x="518855" y="3260673"/>
            <a:ext cx="2412263" cy="830997"/>
          </a:xfrm>
          <a:prstGeom prst="rect">
            <a:avLst/>
          </a:prstGeom>
          <a:noFill/>
        </p:spPr>
        <p:txBody>
          <a:bodyPr wrap="none" lIns="0" tIns="0" rIns="0" bIns="0" rtlCol="0" anchor="t" anchorCtr="0">
            <a:spAutoFit/>
          </a:bodyPr>
          <a:lstStyle/>
          <a:p>
            <a:pPr>
              <a:lnSpc>
                <a:spcPct val="90000"/>
              </a:lnSpc>
            </a:pPr>
            <a:r>
              <a:rPr lang="en-US" sz="4000" spc="-150" dirty="0">
                <a:gradFill>
                  <a:gsLst>
                    <a:gs pos="2500">
                      <a:schemeClr val="tx1"/>
                    </a:gs>
                    <a:gs pos="33000">
                      <a:schemeClr val="tx1"/>
                    </a:gs>
                  </a:gsLst>
                  <a:lin ang="5400000" scaled="0"/>
                </a:gradFill>
                <a:latin typeface="+mj-lt"/>
              </a:rPr>
              <a:t>Develop</a:t>
            </a:r>
            <a:endParaRPr lang="en-US" sz="4000" spc="-150" dirty="0">
              <a:gradFill>
                <a:gsLst>
                  <a:gs pos="2500">
                    <a:schemeClr val="tx1"/>
                  </a:gs>
                  <a:gs pos="33000">
                    <a:schemeClr val="tx1"/>
                  </a:gs>
                </a:gsLst>
                <a:lin ang="5400000" scaled="0"/>
              </a:gradFill>
              <a:latin typeface="+mj-lt"/>
            </a:endParaRPr>
          </a:p>
          <a:p>
            <a:pPr>
              <a:lnSpc>
                <a:spcPct val="90000"/>
              </a:lnSpc>
            </a:pPr>
            <a:r>
              <a:rPr lang="en-US" sz="2000" spc="-60" dirty="0">
                <a:gradFill>
                  <a:gsLst>
                    <a:gs pos="0">
                      <a:schemeClr val="tx1">
                        <a:lumMod val="75000"/>
                      </a:schemeClr>
                    </a:gs>
                    <a:gs pos="86000">
                      <a:schemeClr val="tx1">
                        <a:lumMod val="75000"/>
                      </a:schemeClr>
                    </a:gs>
                  </a:gsLst>
                  <a:lin ang="5400000" scaled="0"/>
                </a:gradFill>
              </a:rPr>
              <a:t>Idea to </a:t>
            </a:r>
            <a:r>
              <a:rPr lang="en-US" sz="2000" spc="-60" dirty="0">
                <a:gradFill>
                  <a:gsLst>
                    <a:gs pos="0">
                      <a:schemeClr val="tx1">
                        <a:lumMod val="75000"/>
                      </a:schemeClr>
                    </a:gs>
                    <a:gs pos="86000">
                      <a:schemeClr val="tx1">
                        <a:lumMod val="75000"/>
                      </a:schemeClr>
                    </a:gs>
                  </a:gsLst>
                  <a:lin ang="5400000" scaled="0"/>
                </a:gradFill>
              </a:rPr>
              <a:t>working </a:t>
            </a:r>
            <a:r>
              <a:rPr lang="en-US" sz="2000" spc="-60" dirty="0">
                <a:gradFill>
                  <a:gsLst>
                    <a:gs pos="0">
                      <a:schemeClr val="tx1">
                        <a:lumMod val="75000"/>
                      </a:schemeClr>
                    </a:gs>
                    <a:gs pos="86000">
                      <a:schemeClr val="tx1">
                        <a:lumMod val="75000"/>
                      </a:schemeClr>
                    </a:gs>
                  </a:gsLst>
                  <a:lin ang="5400000" scaled="0"/>
                </a:gradFill>
              </a:rPr>
              <a:t>software</a:t>
            </a:r>
            <a:endParaRPr lang="en-US" sz="2000" spc="-60" dirty="0">
              <a:gradFill>
                <a:gsLst>
                  <a:gs pos="0">
                    <a:schemeClr val="tx1">
                      <a:lumMod val="75000"/>
                    </a:schemeClr>
                  </a:gs>
                  <a:gs pos="86000">
                    <a:schemeClr val="tx1">
                      <a:lumMod val="75000"/>
                    </a:schemeClr>
                  </a:gs>
                </a:gsLst>
                <a:lin ang="5400000" scaled="0"/>
              </a:gradFill>
            </a:endParaRPr>
          </a:p>
        </p:txBody>
      </p:sp>
      <p:sp>
        <p:nvSpPr>
          <p:cNvPr id="98" name="TextBox 97"/>
          <p:cNvSpPr txBox="1"/>
          <p:nvPr/>
        </p:nvSpPr>
        <p:spPr>
          <a:xfrm>
            <a:off x="9045542" y="4248487"/>
            <a:ext cx="2392514" cy="830997"/>
          </a:xfrm>
          <a:prstGeom prst="rect">
            <a:avLst/>
          </a:prstGeom>
          <a:noFill/>
        </p:spPr>
        <p:txBody>
          <a:bodyPr wrap="none" lIns="0" tIns="0" rIns="0" bIns="0" rtlCol="0" anchor="t" anchorCtr="0">
            <a:spAutoFit/>
          </a:bodyPr>
          <a:lstStyle/>
          <a:p>
            <a:pPr>
              <a:lnSpc>
                <a:spcPct val="90000"/>
              </a:lnSpc>
            </a:pPr>
            <a:r>
              <a:rPr lang="en-US" sz="4000" spc="-150" dirty="0">
                <a:gradFill>
                  <a:gsLst>
                    <a:gs pos="2500">
                      <a:schemeClr val="tx1"/>
                    </a:gs>
                    <a:gs pos="33000">
                      <a:schemeClr val="tx1"/>
                    </a:gs>
                  </a:gsLst>
                  <a:lin ang="5400000" scaled="0"/>
                </a:gradFill>
                <a:latin typeface="+mj-lt"/>
              </a:rPr>
              <a:t>Operate</a:t>
            </a:r>
          </a:p>
          <a:p>
            <a:pPr>
              <a:lnSpc>
                <a:spcPct val="90000"/>
              </a:lnSpc>
            </a:pPr>
            <a:r>
              <a:rPr lang="en-US" sz="2000" spc="-60" dirty="0">
                <a:gradFill>
                  <a:gsLst>
                    <a:gs pos="0">
                      <a:schemeClr val="tx1">
                        <a:lumMod val="75000"/>
                      </a:schemeClr>
                    </a:gs>
                    <a:gs pos="86000">
                      <a:schemeClr val="tx1">
                        <a:lumMod val="75000"/>
                      </a:schemeClr>
                    </a:gs>
                  </a:gsLst>
                  <a:lin ang="5400000" scaled="0"/>
                </a:gradFill>
              </a:rPr>
              <a:t>Deployment to feedback</a:t>
            </a:r>
          </a:p>
        </p:txBody>
      </p:sp>
      <p:sp>
        <p:nvSpPr>
          <p:cNvPr id="67" name="TextBox 66"/>
          <p:cNvSpPr txBox="1"/>
          <p:nvPr/>
        </p:nvSpPr>
        <p:spPr>
          <a:xfrm>
            <a:off x="5249558" y="3011641"/>
            <a:ext cx="1628219" cy="1969770"/>
          </a:xfrm>
          <a:prstGeom prst="rect">
            <a:avLst/>
          </a:prstGeom>
          <a:noFill/>
        </p:spPr>
        <p:txBody>
          <a:bodyPr wrap="square" lIns="0" tIns="0" rIns="0" bIns="0" rtlCol="0" anchor="ctr">
            <a:spAutoFit/>
          </a:bodyPr>
          <a:lstStyle/>
          <a:p>
            <a:pPr algn="ctr"/>
            <a:r>
              <a:rPr lang="en-US" sz="1600" dirty="0">
                <a:gradFill>
                  <a:gsLst>
                    <a:gs pos="0">
                      <a:schemeClr val="tx1"/>
                    </a:gs>
                    <a:gs pos="86000">
                      <a:schemeClr val="tx1"/>
                    </a:gs>
                  </a:gsLst>
                  <a:lin ang="5400000" scaled="0"/>
                </a:gradFill>
              </a:rPr>
              <a:t>APPLICATION</a:t>
            </a:r>
          </a:p>
          <a:p>
            <a:pPr algn="ctr"/>
            <a:r>
              <a:rPr lang="en-US" sz="1600" dirty="0">
                <a:gradFill>
                  <a:gsLst>
                    <a:gs pos="0">
                      <a:schemeClr val="tx1"/>
                    </a:gs>
                    <a:gs pos="86000">
                      <a:schemeClr val="tx1"/>
                    </a:gs>
                  </a:gsLst>
                  <a:lin ang="5400000" scaled="0"/>
                </a:gradFill>
              </a:rPr>
              <a:t>LIFECYCLE </a:t>
            </a:r>
          </a:p>
          <a:p>
            <a:pPr algn="ctr"/>
            <a:r>
              <a:rPr lang="en-US" sz="1600" dirty="0">
                <a:gradFill>
                  <a:gsLst>
                    <a:gs pos="0">
                      <a:schemeClr val="tx1"/>
                    </a:gs>
                    <a:gs pos="86000">
                      <a:schemeClr val="tx1"/>
                    </a:gs>
                  </a:gsLst>
                  <a:lin ang="5400000" scaled="0"/>
                </a:gradFill>
              </a:rPr>
              <a:t>MANAGEMENT</a:t>
            </a:r>
          </a:p>
          <a:p>
            <a:pPr algn="ctr"/>
            <a:endParaRPr lang="en-US" sz="1600" dirty="0">
              <a:gradFill>
                <a:gsLst>
                  <a:gs pos="0">
                    <a:schemeClr val="tx1"/>
                  </a:gs>
                  <a:gs pos="86000">
                    <a:schemeClr val="tx1"/>
                  </a:gs>
                </a:gsLst>
                <a:lin ang="5400000" scaled="0"/>
              </a:gradFill>
            </a:endParaRPr>
          </a:p>
          <a:p>
            <a:pPr marL="457200" indent="-285750">
              <a:buFont typeface="Arial" pitchFamily="34" charset="0"/>
              <a:buChar char="•"/>
            </a:pPr>
            <a:r>
              <a:rPr lang="en-US" sz="1600" dirty="0">
                <a:gradFill>
                  <a:gsLst>
                    <a:gs pos="0">
                      <a:schemeClr val="tx1"/>
                    </a:gs>
                    <a:gs pos="86000">
                      <a:schemeClr val="tx1"/>
                    </a:gs>
                  </a:gsLst>
                  <a:lin ang="5400000" scaled="0"/>
                </a:gradFill>
              </a:rPr>
              <a:t>Integration</a:t>
            </a:r>
          </a:p>
          <a:p>
            <a:pPr marL="457200" indent="-285750">
              <a:buFont typeface="Arial" pitchFamily="34" charset="0"/>
              <a:buChar char="•"/>
            </a:pPr>
            <a:r>
              <a:rPr lang="en-US" sz="1600" dirty="0">
                <a:gradFill>
                  <a:gsLst>
                    <a:gs pos="0">
                      <a:schemeClr val="tx1"/>
                    </a:gs>
                    <a:gs pos="86000">
                      <a:schemeClr val="tx1"/>
                    </a:gs>
                  </a:gsLst>
                  <a:lin ang="5400000" scaled="0"/>
                </a:gradFill>
              </a:rPr>
              <a:t>Traceability</a:t>
            </a:r>
          </a:p>
          <a:p>
            <a:pPr marL="457200" indent="-285750">
              <a:buFont typeface="Arial" pitchFamily="34" charset="0"/>
              <a:buChar char="•"/>
            </a:pPr>
            <a:r>
              <a:rPr lang="en-US" sz="1600" dirty="0">
                <a:gradFill>
                  <a:gsLst>
                    <a:gs pos="0">
                      <a:schemeClr val="tx1"/>
                    </a:gs>
                    <a:gs pos="86000">
                      <a:schemeClr val="tx1"/>
                    </a:gs>
                  </a:gsLst>
                  <a:lin ang="5400000" scaled="0"/>
                </a:gradFill>
              </a:rPr>
              <a:t>Faster Cycle Times</a:t>
            </a:r>
          </a:p>
        </p:txBody>
      </p:sp>
      <p:sp>
        <p:nvSpPr>
          <p:cNvPr id="38" name="Title 6"/>
          <p:cNvSpPr txBox="1">
            <a:spLocks/>
          </p:cNvSpPr>
          <p:nvPr/>
        </p:nvSpPr>
        <p:spPr>
          <a:xfrm>
            <a:off x="520701" y="228600"/>
            <a:ext cx="11149013" cy="609398"/>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chemeClr val="tx1">
                        <a:lumMod val="65000"/>
                        <a:lumOff val="35000"/>
                      </a:schemeClr>
                    </a:gs>
                    <a:gs pos="86000">
                      <a:schemeClr val="tx1">
                        <a:lumMod val="65000"/>
                        <a:lumOff val="35000"/>
                      </a:schemeClr>
                    </a:gs>
                  </a:gsLst>
                  <a:lin ang="5400000" scaled="0"/>
                  <a:tileRect/>
                </a:gradFill>
                <a:effectLst/>
                <a:latin typeface="Segoe UI Light" pitchFamily="34" charset="0"/>
                <a:ea typeface="+mn-ea"/>
                <a:cs typeface="Arial" charset="0"/>
              </a:defRPr>
            </a:lvl1pPr>
          </a:lstStyle>
          <a:p>
            <a:r>
              <a:rPr lang="en-US" sz="4400" dirty="0" smtClean="0"/>
              <a:t>Agile Application </a:t>
            </a:r>
            <a:r>
              <a:rPr lang="en-US" sz="4400" dirty="0"/>
              <a:t>Lifecycle Management</a:t>
            </a:r>
            <a:endParaRPr lang="en-US" sz="4400" dirty="0"/>
          </a:p>
        </p:txBody>
      </p:sp>
      <p:sp>
        <p:nvSpPr>
          <p:cNvPr id="39" name="TextBox 38"/>
          <p:cNvSpPr txBox="1"/>
          <p:nvPr/>
        </p:nvSpPr>
        <p:spPr>
          <a:xfrm>
            <a:off x="1788433" y="1139471"/>
            <a:ext cx="1271182" cy="830997"/>
          </a:xfrm>
          <a:prstGeom prst="rect">
            <a:avLst/>
          </a:prstGeom>
          <a:noFill/>
        </p:spPr>
        <p:txBody>
          <a:bodyPr wrap="none" lIns="0" tIns="0" rIns="0" bIns="0" rtlCol="0" anchor="t" anchorCtr="0">
            <a:spAutoFit/>
          </a:bodyPr>
          <a:lstStyle/>
          <a:p>
            <a:pPr>
              <a:lnSpc>
                <a:spcPct val="90000"/>
              </a:lnSpc>
            </a:pPr>
            <a:r>
              <a:rPr lang="en-US" sz="4000" spc="-150" dirty="0">
                <a:gradFill>
                  <a:gsLst>
                    <a:gs pos="2500">
                      <a:schemeClr val="tx1"/>
                    </a:gs>
                    <a:gs pos="33000">
                      <a:schemeClr val="tx1"/>
                    </a:gs>
                  </a:gsLst>
                  <a:lin ang="5400000" scaled="0"/>
                </a:gradFill>
                <a:latin typeface="+mj-lt"/>
              </a:rPr>
              <a:t>Define</a:t>
            </a:r>
            <a:endParaRPr lang="en-US" sz="4000" spc="-150" dirty="0">
              <a:gradFill>
                <a:gsLst>
                  <a:gs pos="2500">
                    <a:schemeClr val="tx1"/>
                  </a:gs>
                  <a:gs pos="33000">
                    <a:schemeClr val="tx1"/>
                  </a:gs>
                </a:gsLst>
                <a:lin ang="5400000" scaled="0"/>
              </a:gradFill>
              <a:latin typeface="+mj-lt"/>
            </a:endParaRPr>
          </a:p>
          <a:p>
            <a:pPr>
              <a:lnSpc>
                <a:spcPct val="90000"/>
              </a:lnSpc>
            </a:pPr>
            <a:r>
              <a:rPr lang="en-US" sz="2000" spc="-60" dirty="0">
                <a:gradFill>
                  <a:gsLst>
                    <a:gs pos="0">
                      <a:schemeClr val="tx1">
                        <a:lumMod val="75000"/>
                      </a:schemeClr>
                    </a:gs>
                    <a:gs pos="86000">
                      <a:schemeClr val="tx1">
                        <a:lumMod val="75000"/>
                      </a:schemeClr>
                    </a:gs>
                  </a:gsLst>
                  <a:lin ang="5400000" scaled="0"/>
                </a:gradFill>
              </a:rPr>
              <a:t>Ideation</a:t>
            </a:r>
          </a:p>
        </p:txBody>
      </p:sp>
    </p:spTree>
    <p:extLst>
      <p:ext uri="{BB962C8B-B14F-4D97-AF65-F5344CB8AC3E}">
        <p14:creationId xmlns:p14="http://schemas.microsoft.com/office/powerpoint/2010/main" val="250360808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34901" y="1126166"/>
            <a:ext cx="8839200" cy="5054600"/>
          </a:xfrm>
          <a:prstGeom prst="rect">
            <a:avLst/>
          </a:prstGeom>
          <a:solidFill>
            <a:schemeClr val="bg1"/>
          </a:solidFill>
          <a:ln>
            <a:noFill/>
          </a:ln>
          <a:effectLst/>
          <a:extLst/>
        </p:spPr>
      </p:pic>
      <p:sp>
        <p:nvSpPr>
          <p:cNvPr id="4" name="Title 3"/>
          <p:cNvSpPr>
            <a:spLocks noGrp="1"/>
          </p:cNvSpPr>
          <p:nvPr>
            <p:ph type="ctrTitle"/>
          </p:nvPr>
        </p:nvSpPr>
        <p:spPr/>
        <p:txBody>
          <a:bodyPr/>
          <a:lstStyle/>
          <a:p>
            <a:r>
              <a:rPr lang="de-DE" dirty="0" smtClean="0"/>
              <a:t>Stake holders in development process </a:t>
            </a:r>
            <a:endParaRPr lang="de-DE" dirty="0"/>
          </a:p>
        </p:txBody>
      </p:sp>
      <p:sp>
        <p:nvSpPr>
          <p:cNvPr id="2" name="Text Placeholder 1"/>
          <p:cNvSpPr>
            <a:spLocks noGrp="1"/>
          </p:cNvSpPr>
          <p:nvPr>
            <p:ph type="body" sz="quarter" idx="10"/>
          </p:nvPr>
        </p:nvSpPr>
        <p:spPr/>
        <p:txBody>
          <a:bodyPr/>
          <a:lstStyle/>
          <a:p>
            <a:endParaRPr lang="en-US"/>
          </a:p>
        </p:txBody>
      </p:sp>
      <p:sp>
        <p:nvSpPr>
          <p:cNvPr id="3" name="Freeform 2"/>
          <p:cNvSpPr/>
          <p:nvPr/>
        </p:nvSpPr>
        <p:spPr>
          <a:xfrm>
            <a:off x="4217128" y="2184428"/>
            <a:ext cx="4076069" cy="2938076"/>
          </a:xfrm>
          <a:custGeom>
            <a:avLst/>
            <a:gdLst>
              <a:gd name="connsiteX0" fmla="*/ 0 w 4076069"/>
              <a:gd name="connsiteY0" fmla="*/ 1504169 h 2938076"/>
              <a:gd name="connsiteX1" fmla="*/ 2743200 w 4076069"/>
              <a:gd name="connsiteY1" fmla="*/ 264304 h 2938076"/>
              <a:gd name="connsiteX2" fmla="*/ 3518115 w 4076069"/>
              <a:gd name="connsiteY2" fmla="*/ 1395680 h 2938076"/>
              <a:gd name="connsiteX3" fmla="*/ 2681207 w 4076069"/>
              <a:gd name="connsiteY3" fmla="*/ 2806026 h 2938076"/>
              <a:gd name="connsiteX4" fmla="*/ 4076054 w 4076069"/>
              <a:gd name="connsiteY4" fmla="*/ 1426677 h 2938076"/>
              <a:gd name="connsiteX5" fmla="*/ 2650210 w 4076069"/>
              <a:gd name="connsiteY5" fmla="*/ 833 h 2938076"/>
              <a:gd name="connsiteX6" fmla="*/ 2402237 w 4076069"/>
              <a:gd name="connsiteY6" fmla="*/ 1209701 h 2938076"/>
              <a:gd name="connsiteX7" fmla="*/ 1208868 w 4076069"/>
              <a:gd name="connsiteY7" fmla="*/ 558772 h 2938076"/>
              <a:gd name="connsiteX8" fmla="*/ 108488 w 4076069"/>
              <a:gd name="connsiteY8" fmla="*/ 1302691 h 2938076"/>
              <a:gd name="connsiteX9" fmla="*/ 201478 w 4076069"/>
              <a:gd name="connsiteY9" fmla="*/ 2387572 h 2938076"/>
              <a:gd name="connsiteX10" fmla="*/ 1410346 w 4076069"/>
              <a:gd name="connsiteY10" fmla="*/ 2837023 h 2938076"/>
              <a:gd name="connsiteX11" fmla="*/ 1580827 w 4076069"/>
              <a:gd name="connsiteY11" fmla="*/ 2930013 h 2938076"/>
              <a:gd name="connsiteX12" fmla="*/ 2820692 w 4076069"/>
              <a:gd name="connsiteY12" fmla="*/ 2697538 h 2938076"/>
              <a:gd name="connsiteX13" fmla="*/ 2758698 w 4076069"/>
              <a:gd name="connsiteY13" fmla="*/ 2248087 h 2938076"/>
              <a:gd name="connsiteX14" fmla="*/ 2107769 w 4076069"/>
              <a:gd name="connsiteY14" fmla="*/ 2031111 h 2938076"/>
              <a:gd name="connsiteX15" fmla="*/ 1937288 w 4076069"/>
              <a:gd name="connsiteY15" fmla="*/ 1349186 h 2938076"/>
              <a:gd name="connsiteX16" fmla="*/ 1983783 w 4076069"/>
              <a:gd name="connsiteY16" fmla="*/ 1473172 h 2938076"/>
              <a:gd name="connsiteX17" fmla="*/ 2014780 w 4076069"/>
              <a:gd name="connsiteY17" fmla="*/ 1426677 h 2938076"/>
              <a:gd name="connsiteX18" fmla="*/ 2526224 w 4076069"/>
              <a:gd name="connsiteY18" fmla="*/ 1349186 h 2938076"/>
              <a:gd name="connsiteX19" fmla="*/ 2448732 w 4076069"/>
              <a:gd name="connsiteY19" fmla="*/ 1349186 h 2938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076069" h="2938076">
                <a:moveTo>
                  <a:pt x="0" y="1504169"/>
                </a:moveTo>
                <a:cubicBezTo>
                  <a:pt x="1078424" y="893277"/>
                  <a:pt x="2156848" y="282385"/>
                  <a:pt x="2743200" y="264304"/>
                </a:cubicBezTo>
                <a:cubicBezTo>
                  <a:pt x="3329553" y="246222"/>
                  <a:pt x="3528447" y="972060"/>
                  <a:pt x="3518115" y="1395680"/>
                </a:cubicBezTo>
                <a:cubicBezTo>
                  <a:pt x="3507783" y="1819300"/>
                  <a:pt x="2588217" y="2800860"/>
                  <a:pt x="2681207" y="2806026"/>
                </a:cubicBezTo>
                <a:cubicBezTo>
                  <a:pt x="2774197" y="2811192"/>
                  <a:pt x="4081220" y="1894209"/>
                  <a:pt x="4076054" y="1426677"/>
                </a:cubicBezTo>
                <a:cubicBezTo>
                  <a:pt x="4070888" y="959145"/>
                  <a:pt x="2929179" y="36996"/>
                  <a:pt x="2650210" y="833"/>
                </a:cubicBezTo>
                <a:cubicBezTo>
                  <a:pt x="2371241" y="-35330"/>
                  <a:pt x="2642461" y="1116711"/>
                  <a:pt x="2402237" y="1209701"/>
                </a:cubicBezTo>
                <a:cubicBezTo>
                  <a:pt x="2162013" y="1302691"/>
                  <a:pt x="1591159" y="543274"/>
                  <a:pt x="1208868" y="558772"/>
                </a:cubicBezTo>
                <a:cubicBezTo>
                  <a:pt x="826577" y="574270"/>
                  <a:pt x="276386" y="997891"/>
                  <a:pt x="108488" y="1302691"/>
                </a:cubicBezTo>
                <a:cubicBezTo>
                  <a:pt x="-59410" y="1607491"/>
                  <a:pt x="-15498" y="2131850"/>
                  <a:pt x="201478" y="2387572"/>
                </a:cubicBezTo>
                <a:cubicBezTo>
                  <a:pt x="418454" y="2643294"/>
                  <a:pt x="1180454" y="2746616"/>
                  <a:pt x="1410346" y="2837023"/>
                </a:cubicBezTo>
                <a:cubicBezTo>
                  <a:pt x="1640238" y="2927430"/>
                  <a:pt x="1345769" y="2953260"/>
                  <a:pt x="1580827" y="2930013"/>
                </a:cubicBezTo>
                <a:cubicBezTo>
                  <a:pt x="1815885" y="2906766"/>
                  <a:pt x="2624380" y="2811192"/>
                  <a:pt x="2820692" y="2697538"/>
                </a:cubicBezTo>
                <a:cubicBezTo>
                  <a:pt x="3017004" y="2583884"/>
                  <a:pt x="2877518" y="2359158"/>
                  <a:pt x="2758698" y="2248087"/>
                </a:cubicBezTo>
                <a:cubicBezTo>
                  <a:pt x="2639878" y="2137016"/>
                  <a:pt x="2244671" y="2180928"/>
                  <a:pt x="2107769" y="2031111"/>
                </a:cubicBezTo>
                <a:cubicBezTo>
                  <a:pt x="1970867" y="1881294"/>
                  <a:pt x="1957952" y="1442176"/>
                  <a:pt x="1937288" y="1349186"/>
                </a:cubicBezTo>
                <a:cubicBezTo>
                  <a:pt x="1916624" y="1256196"/>
                  <a:pt x="1970868" y="1460257"/>
                  <a:pt x="1983783" y="1473172"/>
                </a:cubicBezTo>
                <a:cubicBezTo>
                  <a:pt x="1996698" y="1486087"/>
                  <a:pt x="1924373" y="1447341"/>
                  <a:pt x="2014780" y="1426677"/>
                </a:cubicBezTo>
                <a:cubicBezTo>
                  <a:pt x="2105187" y="1406013"/>
                  <a:pt x="2453899" y="1362101"/>
                  <a:pt x="2526224" y="1349186"/>
                </a:cubicBezTo>
                <a:cubicBezTo>
                  <a:pt x="2598549" y="1336271"/>
                  <a:pt x="2523640" y="1342728"/>
                  <a:pt x="2448732" y="1349186"/>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reeform 4"/>
          <p:cNvSpPr/>
          <p:nvPr/>
        </p:nvSpPr>
        <p:spPr>
          <a:xfrm>
            <a:off x="4279120" y="2543039"/>
            <a:ext cx="3952180" cy="2584580"/>
          </a:xfrm>
          <a:custGeom>
            <a:avLst/>
            <a:gdLst>
              <a:gd name="connsiteX0" fmla="*/ 0 w 3952180"/>
              <a:gd name="connsiteY0" fmla="*/ 1114561 h 2584580"/>
              <a:gd name="connsiteX1" fmla="*/ 92990 w 3952180"/>
              <a:gd name="connsiteY1" fmla="*/ 975076 h 2584580"/>
              <a:gd name="connsiteX2" fmla="*/ 108488 w 3952180"/>
              <a:gd name="connsiteY2" fmla="*/ 897585 h 2584580"/>
              <a:gd name="connsiteX3" fmla="*/ 123987 w 3952180"/>
              <a:gd name="connsiteY3" fmla="*/ 758100 h 2584580"/>
              <a:gd name="connsiteX4" fmla="*/ 216976 w 3952180"/>
              <a:gd name="connsiteY4" fmla="*/ 696107 h 2584580"/>
              <a:gd name="connsiteX5" fmla="*/ 263471 w 3952180"/>
              <a:gd name="connsiteY5" fmla="*/ 680608 h 2584580"/>
              <a:gd name="connsiteX6" fmla="*/ 387458 w 3952180"/>
              <a:gd name="connsiteY6" fmla="*/ 649612 h 2584580"/>
              <a:gd name="connsiteX7" fmla="*/ 619932 w 3952180"/>
              <a:gd name="connsiteY7" fmla="*/ 572120 h 2584580"/>
              <a:gd name="connsiteX8" fmla="*/ 759417 w 3952180"/>
              <a:gd name="connsiteY8" fmla="*/ 525625 h 2584580"/>
              <a:gd name="connsiteX9" fmla="*/ 805912 w 3952180"/>
              <a:gd name="connsiteY9" fmla="*/ 510127 h 2584580"/>
              <a:gd name="connsiteX10" fmla="*/ 852407 w 3952180"/>
              <a:gd name="connsiteY10" fmla="*/ 494629 h 2584580"/>
              <a:gd name="connsiteX11" fmla="*/ 945397 w 3952180"/>
              <a:gd name="connsiteY11" fmla="*/ 432636 h 2584580"/>
              <a:gd name="connsiteX12" fmla="*/ 1053885 w 3952180"/>
              <a:gd name="connsiteY12" fmla="*/ 386141 h 2584580"/>
              <a:gd name="connsiteX13" fmla="*/ 1100380 w 3952180"/>
              <a:gd name="connsiteY13" fmla="*/ 370642 h 2584580"/>
              <a:gd name="connsiteX14" fmla="*/ 1146875 w 3952180"/>
              <a:gd name="connsiteY14" fmla="*/ 324147 h 2584580"/>
              <a:gd name="connsiteX15" fmla="*/ 1286360 w 3952180"/>
              <a:gd name="connsiteY15" fmla="*/ 277653 h 2584580"/>
              <a:gd name="connsiteX16" fmla="*/ 1332854 w 3952180"/>
              <a:gd name="connsiteY16" fmla="*/ 262154 h 2584580"/>
              <a:gd name="connsiteX17" fmla="*/ 1379349 w 3952180"/>
              <a:gd name="connsiteY17" fmla="*/ 246656 h 2584580"/>
              <a:gd name="connsiteX18" fmla="*/ 1425844 w 3952180"/>
              <a:gd name="connsiteY18" fmla="*/ 215659 h 2584580"/>
              <a:gd name="connsiteX19" fmla="*/ 1658319 w 3952180"/>
              <a:gd name="connsiteY19" fmla="*/ 169164 h 2584580"/>
              <a:gd name="connsiteX20" fmla="*/ 1828800 w 3952180"/>
              <a:gd name="connsiteY20" fmla="*/ 122669 h 2584580"/>
              <a:gd name="connsiteX21" fmla="*/ 1968285 w 3952180"/>
              <a:gd name="connsiteY21" fmla="*/ 60676 h 2584580"/>
              <a:gd name="connsiteX22" fmla="*/ 2014780 w 3952180"/>
              <a:gd name="connsiteY22" fmla="*/ 45178 h 2584580"/>
              <a:gd name="connsiteX23" fmla="*/ 2293749 w 3952180"/>
              <a:gd name="connsiteY23" fmla="*/ 29680 h 2584580"/>
              <a:gd name="connsiteX24" fmla="*/ 2448732 w 3952180"/>
              <a:gd name="connsiteY24" fmla="*/ 60676 h 2584580"/>
              <a:gd name="connsiteX25" fmla="*/ 2774197 w 3952180"/>
              <a:gd name="connsiteY25" fmla="*/ 91673 h 2584580"/>
              <a:gd name="connsiteX26" fmla="*/ 2882685 w 3952180"/>
              <a:gd name="connsiteY26" fmla="*/ 122669 h 2584580"/>
              <a:gd name="connsiteX27" fmla="*/ 3115160 w 3952180"/>
              <a:gd name="connsiteY27" fmla="*/ 153666 h 2584580"/>
              <a:gd name="connsiteX28" fmla="*/ 3208149 w 3952180"/>
              <a:gd name="connsiteY28" fmla="*/ 184663 h 2584580"/>
              <a:gd name="connsiteX29" fmla="*/ 3254644 w 3952180"/>
              <a:gd name="connsiteY29" fmla="*/ 200161 h 2584580"/>
              <a:gd name="connsiteX30" fmla="*/ 3394129 w 3952180"/>
              <a:gd name="connsiteY30" fmla="*/ 215659 h 2584580"/>
              <a:gd name="connsiteX31" fmla="*/ 3409627 w 3952180"/>
              <a:gd name="connsiteY31" fmla="*/ 277653 h 2584580"/>
              <a:gd name="connsiteX32" fmla="*/ 3502617 w 3952180"/>
              <a:gd name="connsiteY32" fmla="*/ 355144 h 2584580"/>
              <a:gd name="connsiteX33" fmla="*/ 3595607 w 3952180"/>
              <a:gd name="connsiteY33" fmla="*/ 370642 h 2584580"/>
              <a:gd name="connsiteX34" fmla="*/ 3626604 w 3952180"/>
              <a:gd name="connsiteY34" fmla="*/ 417137 h 2584580"/>
              <a:gd name="connsiteX35" fmla="*/ 3642102 w 3952180"/>
              <a:gd name="connsiteY35" fmla="*/ 463632 h 2584580"/>
              <a:gd name="connsiteX36" fmla="*/ 3735092 w 3952180"/>
              <a:gd name="connsiteY36" fmla="*/ 525625 h 2584580"/>
              <a:gd name="connsiteX37" fmla="*/ 3843580 w 3952180"/>
              <a:gd name="connsiteY37" fmla="*/ 665110 h 2584580"/>
              <a:gd name="connsiteX38" fmla="*/ 3859078 w 3952180"/>
              <a:gd name="connsiteY38" fmla="*/ 711605 h 2584580"/>
              <a:gd name="connsiteX39" fmla="*/ 3874576 w 3952180"/>
              <a:gd name="connsiteY39" fmla="*/ 789097 h 2584580"/>
              <a:gd name="connsiteX40" fmla="*/ 3921071 w 3952180"/>
              <a:gd name="connsiteY40" fmla="*/ 835592 h 2584580"/>
              <a:gd name="connsiteX41" fmla="*/ 3952068 w 3952180"/>
              <a:gd name="connsiteY41" fmla="*/ 1099063 h 2584580"/>
              <a:gd name="connsiteX42" fmla="*/ 3936570 w 3952180"/>
              <a:gd name="connsiteY42" fmla="*/ 1331537 h 2584580"/>
              <a:gd name="connsiteX43" fmla="*/ 3905573 w 3952180"/>
              <a:gd name="connsiteY43" fmla="*/ 1424527 h 2584580"/>
              <a:gd name="connsiteX44" fmla="*/ 3859078 w 3952180"/>
              <a:gd name="connsiteY44" fmla="*/ 1610507 h 2584580"/>
              <a:gd name="connsiteX45" fmla="*/ 3843580 w 3952180"/>
              <a:gd name="connsiteY45" fmla="*/ 1657002 h 2584580"/>
              <a:gd name="connsiteX46" fmla="*/ 3781587 w 3952180"/>
              <a:gd name="connsiteY46" fmla="*/ 1749992 h 2584580"/>
              <a:gd name="connsiteX47" fmla="*/ 3750590 w 3952180"/>
              <a:gd name="connsiteY47" fmla="*/ 1796486 h 2584580"/>
              <a:gd name="connsiteX48" fmla="*/ 3611105 w 3952180"/>
              <a:gd name="connsiteY48" fmla="*/ 1873978 h 2584580"/>
              <a:gd name="connsiteX49" fmla="*/ 3564610 w 3952180"/>
              <a:gd name="connsiteY49" fmla="*/ 1904975 h 2584580"/>
              <a:gd name="connsiteX50" fmla="*/ 3518115 w 3952180"/>
              <a:gd name="connsiteY50" fmla="*/ 1920473 h 2584580"/>
              <a:gd name="connsiteX51" fmla="*/ 3425126 w 3952180"/>
              <a:gd name="connsiteY51" fmla="*/ 2013463 h 2584580"/>
              <a:gd name="connsiteX52" fmla="*/ 3378631 w 3952180"/>
              <a:gd name="connsiteY52" fmla="*/ 2059958 h 2584580"/>
              <a:gd name="connsiteX53" fmla="*/ 3316637 w 3952180"/>
              <a:gd name="connsiteY53" fmla="*/ 2090954 h 2584580"/>
              <a:gd name="connsiteX54" fmla="*/ 3270143 w 3952180"/>
              <a:gd name="connsiteY54" fmla="*/ 2121951 h 2584580"/>
              <a:gd name="connsiteX55" fmla="*/ 3130658 w 3952180"/>
              <a:gd name="connsiteY55" fmla="*/ 2168446 h 2584580"/>
              <a:gd name="connsiteX56" fmla="*/ 3084163 w 3952180"/>
              <a:gd name="connsiteY56" fmla="*/ 2183944 h 2584580"/>
              <a:gd name="connsiteX57" fmla="*/ 2991173 w 3952180"/>
              <a:gd name="connsiteY57" fmla="*/ 2245937 h 2584580"/>
              <a:gd name="connsiteX58" fmla="*/ 2867187 w 3952180"/>
              <a:gd name="connsiteY58" fmla="*/ 2276934 h 2584580"/>
              <a:gd name="connsiteX59" fmla="*/ 2820692 w 3952180"/>
              <a:gd name="connsiteY59" fmla="*/ 2292432 h 2584580"/>
              <a:gd name="connsiteX60" fmla="*/ 2650210 w 3952180"/>
              <a:gd name="connsiteY60" fmla="*/ 2369924 h 2584580"/>
              <a:gd name="connsiteX61" fmla="*/ 2603715 w 3952180"/>
              <a:gd name="connsiteY61" fmla="*/ 2400920 h 2584580"/>
              <a:gd name="connsiteX62" fmla="*/ 2030278 w 3952180"/>
              <a:gd name="connsiteY62" fmla="*/ 2447415 h 2584580"/>
              <a:gd name="connsiteX63" fmla="*/ 1999282 w 3952180"/>
              <a:gd name="connsiteY63" fmla="*/ 2493910 h 2584580"/>
              <a:gd name="connsiteX64" fmla="*/ 2402237 w 3952180"/>
              <a:gd name="connsiteY64" fmla="*/ 2524907 h 2584580"/>
              <a:gd name="connsiteX65" fmla="*/ 2588217 w 3952180"/>
              <a:gd name="connsiteY65" fmla="*/ 2493910 h 2584580"/>
              <a:gd name="connsiteX66" fmla="*/ 2758699 w 3952180"/>
              <a:gd name="connsiteY66" fmla="*/ 2369924 h 2584580"/>
              <a:gd name="connsiteX67" fmla="*/ 2805193 w 3952180"/>
              <a:gd name="connsiteY67" fmla="*/ 2323429 h 2584580"/>
              <a:gd name="connsiteX68" fmla="*/ 3053166 w 3952180"/>
              <a:gd name="connsiteY68" fmla="*/ 2307930 h 2584580"/>
              <a:gd name="connsiteX69" fmla="*/ 3192651 w 3952180"/>
              <a:gd name="connsiteY69" fmla="*/ 2183944 h 2584580"/>
              <a:gd name="connsiteX70" fmla="*/ 3239146 w 3952180"/>
              <a:gd name="connsiteY70" fmla="*/ 2121951 h 2584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3952180" h="2584580">
                <a:moveTo>
                  <a:pt x="0" y="1114561"/>
                </a:moveTo>
                <a:cubicBezTo>
                  <a:pt x="63026" y="1038930"/>
                  <a:pt x="74824" y="1047739"/>
                  <a:pt x="92990" y="975076"/>
                </a:cubicBezTo>
                <a:cubicBezTo>
                  <a:pt x="99379" y="949521"/>
                  <a:pt x="104763" y="923662"/>
                  <a:pt x="108488" y="897585"/>
                </a:cubicBezTo>
                <a:cubicBezTo>
                  <a:pt x="115104" y="851274"/>
                  <a:pt x="101808" y="799289"/>
                  <a:pt x="123987" y="758100"/>
                </a:cubicBezTo>
                <a:cubicBezTo>
                  <a:pt x="141649" y="725300"/>
                  <a:pt x="181635" y="707888"/>
                  <a:pt x="216976" y="696107"/>
                </a:cubicBezTo>
                <a:cubicBezTo>
                  <a:pt x="232474" y="690941"/>
                  <a:pt x="247710" y="684906"/>
                  <a:pt x="263471" y="680608"/>
                </a:cubicBezTo>
                <a:cubicBezTo>
                  <a:pt x="304571" y="669399"/>
                  <a:pt x="347043" y="663084"/>
                  <a:pt x="387458" y="649612"/>
                </a:cubicBezTo>
                <a:lnTo>
                  <a:pt x="619932" y="572120"/>
                </a:lnTo>
                <a:lnTo>
                  <a:pt x="759417" y="525625"/>
                </a:lnTo>
                <a:lnTo>
                  <a:pt x="805912" y="510127"/>
                </a:lnTo>
                <a:lnTo>
                  <a:pt x="852407" y="494629"/>
                </a:lnTo>
                <a:cubicBezTo>
                  <a:pt x="883404" y="473965"/>
                  <a:pt x="910056" y="444417"/>
                  <a:pt x="945397" y="432636"/>
                </a:cubicBezTo>
                <a:cubicBezTo>
                  <a:pt x="1054436" y="396288"/>
                  <a:pt x="919826" y="443595"/>
                  <a:pt x="1053885" y="386141"/>
                </a:cubicBezTo>
                <a:cubicBezTo>
                  <a:pt x="1068901" y="379706"/>
                  <a:pt x="1084882" y="375808"/>
                  <a:pt x="1100380" y="370642"/>
                </a:cubicBezTo>
                <a:cubicBezTo>
                  <a:pt x="1115878" y="355144"/>
                  <a:pt x="1127715" y="334791"/>
                  <a:pt x="1146875" y="324147"/>
                </a:cubicBezTo>
                <a:cubicBezTo>
                  <a:pt x="1146878" y="324145"/>
                  <a:pt x="1263111" y="285403"/>
                  <a:pt x="1286360" y="277653"/>
                </a:cubicBezTo>
                <a:lnTo>
                  <a:pt x="1332854" y="262154"/>
                </a:lnTo>
                <a:lnTo>
                  <a:pt x="1379349" y="246656"/>
                </a:lnTo>
                <a:cubicBezTo>
                  <a:pt x="1394847" y="236324"/>
                  <a:pt x="1408339" y="222025"/>
                  <a:pt x="1425844" y="215659"/>
                </a:cubicBezTo>
                <a:cubicBezTo>
                  <a:pt x="1503207" y="187527"/>
                  <a:pt x="1578027" y="180635"/>
                  <a:pt x="1658319" y="169164"/>
                </a:cubicBezTo>
                <a:cubicBezTo>
                  <a:pt x="1776299" y="129838"/>
                  <a:pt x="1719270" y="144576"/>
                  <a:pt x="1828800" y="122669"/>
                </a:cubicBezTo>
                <a:cubicBezTo>
                  <a:pt x="1902480" y="73550"/>
                  <a:pt x="1857626" y="97562"/>
                  <a:pt x="1968285" y="60676"/>
                </a:cubicBezTo>
                <a:lnTo>
                  <a:pt x="2014780" y="45178"/>
                </a:lnTo>
                <a:cubicBezTo>
                  <a:pt x="2121813" y="-26178"/>
                  <a:pt x="2059709" y="1595"/>
                  <a:pt x="2293749" y="29680"/>
                </a:cubicBezTo>
                <a:cubicBezTo>
                  <a:pt x="2346058" y="35957"/>
                  <a:pt x="2396203" y="56635"/>
                  <a:pt x="2448732" y="60676"/>
                </a:cubicBezTo>
                <a:cubicBezTo>
                  <a:pt x="2691738" y="79370"/>
                  <a:pt x="2583372" y="67820"/>
                  <a:pt x="2774197" y="91673"/>
                </a:cubicBezTo>
                <a:cubicBezTo>
                  <a:pt x="2814034" y="104952"/>
                  <a:pt x="2839871" y="114884"/>
                  <a:pt x="2882685" y="122669"/>
                </a:cubicBezTo>
                <a:cubicBezTo>
                  <a:pt x="2929760" y="131228"/>
                  <a:pt x="3071959" y="148266"/>
                  <a:pt x="3115160" y="153666"/>
                </a:cubicBezTo>
                <a:lnTo>
                  <a:pt x="3208149" y="184663"/>
                </a:lnTo>
                <a:cubicBezTo>
                  <a:pt x="3223647" y="189829"/>
                  <a:pt x="3238407" y="198357"/>
                  <a:pt x="3254644" y="200161"/>
                </a:cubicBezTo>
                <a:lnTo>
                  <a:pt x="3394129" y="215659"/>
                </a:lnTo>
                <a:cubicBezTo>
                  <a:pt x="3399295" y="236324"/>
                  <a:pt x="3399059" y="259159"/>
                  <a:pt x="3409627" y="277653"/>
                </a:cubicBezTo>
                <a:cubicBezTo>
                  <a:pt x="3419782" y="295424"/>
                  <a:pt x="3479963" y="347593"/>
                  <a:pt x="3502617" y="355144"/>
                </a:cubicBezTo>
                <a:cubicBezTo>
                  <a:pt x="3532429" y="365081"/>
                  <a:pt x="3564610" y="365476"/>
                  <a:pt x="3595607" y="370642"/>
                </a:cubicBezTo>
                <a:cubicBezTo>
                  <a:pt x="3605939" y="386140"/>
                  <a:pt x="3618274" y="400477"/>
                  <a:pt x="3626604" y="417137"/>
                </a:cubicBezTo>
                <a:cubicBezTo>
                  <a:pt x="3633910" y="431749"/>
                  <a:pt x="3630550" y="452080"/>
                  <a:pt x="3642102" y="463632"/>
                </a:cubicBezTo>
                <a:cubicBezTo>
                  <a:pt x="3668444" y="489974"/>
                  <a:pt x="3735092" y="525625"/>
                  <a:pt x="3735092" y="525625"/>
                </a:cubicBezTo>
                <a:cubicBezTo>
                  <a:pt x="3809243" y="636852"/>
                  <a:pt x="3770743" y="592273"/>
                  <a:pt x="3843580" y="665110"/>
                </a:cubicBezTo>
                <a:cubicBezTo>
                  <a:pt x="3848746" y="680608"/>
                  <a:pt x="3855116" y="695756"/>
                  <a:pt x="3859078" y="711605"/>
                </a:cubicBezTo>
                <a:cubicBezTo>
                  <a:pt x="3865467" y="737161"/>
                  <a:pt x="3862795" y="765536"/>
                  <a:pt x="3874576" y="789097"/>
                </a:cubicBezTo>
                <a:cubicBezTo>
                  <a:pt x="3884378" y="808701"/>
                  <a:pt x="3905573" y="820094"/>
                  <a:pt x="3921071" y="835592"/>
                </a:cubicBezTo>
                <a:cubicBezTo>
                  <a:pt x="3955747" y="939614"/>
                  <a:pt x="3952068" y="915774"/>
                  <a:pt x="3952068" y="1099063"/>
                </a:cubicBezTo>
                <a:cubicBezTo>
                  <a:pt x="3952068" y="1176726"/>
                  <a:pt x="3947553" y="1254654"/>
                  <a:pt x="3936570" y="1331537"/>
                </a:cubicBezTo>
                <a:cubicBezTo>
                  <a:pt x="3931949" y="1363882"/>
                  <a:pt x="3910944" y="1392298"/>
                  <a:pt x="3905573" y="1424527"/>
                </a:cubicBezTo>
                <a:cubicBezTo>
                  <a:pt x="3884703" y="1549748"/>
                  <a:pt x="3900013" y="1487703"/>
                  <a:pt x="3859078" y="1610507"/>
                </a:cubicBezTo>
                <a:cubicBezTo>
                  <a:pt x="3853912" y="1626005"/>
                  <a:pt x="3852642" y="1643409"/>
                  <a:pt x="3843580" y="1657002"/>
                </a:cubicBezTo>
                <a:lnTo>
                  <a:pt x="3781587" y="1749992"/>
                </a:lnTo>
                <a:cubicBezTo>
                  <a:pt x="3771255" y="1765490"/>
                  <a:pt x="3768261" y="1790596"/>
                  <a:pt x="3750590" y="1796486"/>
                </a:cubicBezTo>
                <a:cubicBezTo>
                  <a:pt x="3668754" y="1823766"/>
                  <a:pt x="3717687" y="1802923"/>
                  <a:pt x="3611105" y="1873978"/>
                </a:cubicBezTo>
                <a:cubicBezTo>
                  <a:pt x="3595607" y="1884310"/>
                  <a:pt x="3582281" y="1899085"/>
                  <a:pt x="3564610" y="1904975"/>
                </a:cubicBezTo>
                <a:lnTo>
                  <a:pt x="3518115" y="1920473"/>
                </a:lnTo>
                <a:lnTo>
                  <a:pt x="3425126" y="2013463"/>
                </a:lnTo>
                <a:cubicBezTo>
                  <a:pt x="3409628" y="2028961"/>
                  <a:pt x="3398235" y="2050156"/>
                  <a:pt x="3378631" y="2059958"/>
                </a:cubicBezTo>
                <a:cubicBezTo>
                  <a:pt x="3357966" y="2070290"/>
                  <a:pt x="3336697" y="2079491"/>
                  <a:pt x="3316637" y="2090954"/>
                </a:cubicBezTo>
                <a:cubicBezTo>
                  <a:pt x="3300465" y="2100195"/>
                  <a:pt x="3287337" y="2114787"/>
                  <a:pt x="3270143" y="2121951"/>
                </a:cubicBezTo>
                <a:cubicBezTo>
                  <a:pt x="3224903" y="2140801"/>
                  <a:pt x="3177153" y="2152948"/>
                  <a:pt x="3130658" y="2168446"/>
                </a:cubicBezTo>
                <a:lnTo>
                  <a:pt x="3084163" y="2183944"/>
                </a:lnTo>
                <a:cubicBezTo>
                  <a:pt x="3053166" y="2204608"/>
                  <a:pt x="3027314" y="2236902"/>
                  <a:pt x="2991173" y="2245937"/>
                </a:cubicBezTo>
                <a:cubicBezTo>
                  <a:pt x="2949844" y="2256269"/>
                  <a:pt x="2907602" y="2263463"/>
                  <a:pt x="2867187" y="2276934"/>
                </a:cubicBezTo>
                <a:cubicBezTo>
                  <a:pt x="2851689" y="2282100"/>
                  <a:pt x="2835304" y="2285126"/>
                  <a:pt x="2820692" y="2292432"/>
                </a:cubicBezTo>
                <a:cubicBezTo>
                  <a:pt x="2657427" y="2374064"/>
                  <a:pt x="2771167" y="2339684"/>
                  <a:pt x="2650210" y="2369924"/>
                </a:cubicBezTo>
                <a:cubicBezTo>
                  <a:pt x="2634712" y="2380256"/>
                  <a:pt x="2622281" y="2399415"/>
                  <a:pt x="2603715" y="2400920"/>
                </a:cubicBezTo>
                <a:cubicBezTo>
                  <a:pt x="2010017" y="2449058"/>
                  <a:pt x="2228087" y="2315545"/>
                  <a:pt x="2030278" y="2447415"/>
                </a:cubicBezTo>
                <a:cubicBezTo>
                  <a:pt x="2019946" y="2462913"/>
                  <a:pt x="2007612" y="2477250"/>
                  <a:pt x="1999282" y="2493910"/>
                </a:cubicBezTo>
                <a:cubicBezTo>
                  <a:pt x="1909263" y="2673947"/>
                  <a:pt x="2227011" y="2531397"/>
                  <a:pt x="2402237" y="2524907"/>
                </a:cubicBezTo>
                <a:cubicBezTo>
                  <a:pt x="2464230" y="2514575"/>
                  <a:pt x="2535924" y="2528772"/>
                  <a:pt x="2588217" y="2493910"/>
                </a:cubicBezTo>
                <a:cubicBezTo>
                  <a:pt x="2665515" y="2442378"/>
                  <a:pt x="2690490" y="2429607"/>
                  <a:pt x="2758699" y="2369924"/>
                </a:cubicBezTo>
                <a:cubicBezTo>
                  <a:pt x="2775194" y="2355491"/>
                  <a:pt x="2783745" y="2327944"/>
                  <a:pt x="2805193" y="2323429"/>
                </a:cubicBezTo>
                <a:cubicBezTo>
                  <a:pt x="2886235" y="2306367"/>
                  <a:pt x="2970508" y="2313096"/>
                  <a:pt x="3053166" y="2307930"/>
                </a:cubicBezTo>
                <a:cubicBezTo>
                  <a:pt x="3109070" y="2270661"/>
                  <a:pt x="3150185" y="2247643"/>
                  <a:pt x="3192651" y="2183944"/>
                </a:cubicBezTo>
                <a:cubicBezTo>
                  <a:pt x="3227701" y="2131370"/>
                  <a:pt x="3210477" y="2150620"/>
                  <a:pt x="3239146" y="2121951"/>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5"/>
          <p:cNvSpPr/>
          <p:nvPr/>
        </p:nvSpPr>
        <p:spPr>
          <a:xfrm>
            <a:off x="4139635" y="2603715"/>
            <a:ext cx="4153546" cy="2516666"/>
          </a:xfrm>
          <a:custGeom>
            <a:avLst/>
            <a:gdLst>
              <a:gd name="connsiteX0" fmla="*/ 185980 w 4153546"/>
              <a:gd name="connsiteY0" fmla="*/ 1890793 h 2516666"/>
              <a:gd name="connsiteX1" fmla="*/ 170482 w 4153546"/>
              <a:gd name="connsiteY1" fmla="*/ 1813302 h 2516666"/>
              <a:gd name="connsiteX2" fmla="*/ 154984 w 4153546"/>
              <a:gd name="connsiteY2" fmla="*/ 1766807 h 2516666"/>
              <a:gd name="connsiteX3" fmla="*/ 123987 w 4153546"/>
              <a:gd name="connsiteY3" fmla="*/ 1503336 h 2516666"/>
              <a:gd name="connsiteX4" fmla="*/ 139485 w 4153546"/>
              <a:gd name="connsiteY4" fmla="*/ 1270861 h 2516666"/>
              <a:gd name="connsiteX5" fmla="*/ 170482 w 4153546"/>
              <a:gd name="connsiteY5" fmla="*/ 1177871 h 2516666"/>
              <a:gd name="connsiteX6" fmla="*/ 185980 w 4153546"/>
              <a:gd name="connsiteY6" fmla="*/ 1131377 h 2516666"/>
              <a:gd name="connsiteX7" fmla="*/ 247973 w 4153546"/>
              <a:gd name="connsiteY7" fmla="*/ 945397 h 2516666"/>
              <a:gd name="connsiteX8" fmla="*/ 263472 w 4153546"/>
              <a:gd name="connsiteY8" fmla="*/ 898902 h 2516666"/>
              <a:gd name="connsiteX9" fmla="*/ 340963 w 4153546"/>
              <a:gd name="connsiteY9" fmla="*/ 759417 h 2516666"/>
              <a:gd name="connsiteX10" fmla="*/ 387458 w 4153546"/>
              <a:gd name="connsiteY10" fmla="*/ 712922 h 2516666"/>
              <a:gd name="connsiteX11" fmla="*/ 480448 w 4153546"/>
              <a:gd name="connsiteY11" fmla="*/ 681926 h 2516666"/>
              <a:gd name="connsiteX12" fmla="*/ 588936 w 4153546"/>
              <a:gd name="connsiteY12" fmla="*/ 650929 h 2516666"/>
              <a:gd name="connsiteX13" fmla="*/ 635431 w 4153546"/>
              <a:gd name="connsiteY13" fmla="*/ 619932 h 2516666"/>
              <a:gd name="connsiteX14" fmla="*/ 759417 w 4153546"/>
              <a:gd name="connsiteY14" fmla="*/ 573438 h 2516666"/>
              <a:gd name="connsiteX15" fmla="*/ 852407 w 4153546"/>
              <a:gd name="connsiteY15" fmla="*/ 511444 h 2516666"/>
              <a:gd name="connsiteX16" fmla="*/ 1007390 w 4153546"/>
              <a:gd name="connsiteY16" fmla="*/ 464949 h 2516666"/>
              <a:gd name="connsiteX17" fmla="*/ 1053885 w 4153546"/>
              <a:gd name="connsiteY17" fmla="*/ 433953 h 2516666"/>
              <a:gd name="connsiteX18" fmla="*/ 1146875 w 4153546"/>
              <a:gd name="connsiteY18" fmla="*/ 402956 h 2516666"/>
              <a:gd name="connsiteX19" fmla="*/ 1193370 w 4153546"/>
              <a:gd name="connsiteY19" fmla="*/ 371960 h 2516666"/>
              <a:gd name="connsiteX20" fmla="*/ 1239865 w 4153546"/>
              <a:gd name="connsiteY20" fmla="*/ 325465 h 2516666"/>
              <a:gd name="connsiteX21" fmla="*/ 1348353 w 4153546"/>
              <a:gd name="connsiteY21" fmla="*/ 278970 h 2516666"/>
              <a:gd name="connsiteX22" fmla="*/ 1363851 w 4153546"/>
              <a:gd name="connsiteY22" fmla="*/ 232475 h 2516666"/>
              <a:gd name="connsiteX23" fmla="*/ 1441343 w 4153546"/>
              <a:gd name="connsiteY23" fmla="*/ 216977 h 2516666"/>
              <a:gd name="connsiteX24" fmla="*/ 1534333 w 4153546"/>
              <a:gd name="connsiteY24" fmla="*/ 185980 h 2516666"/>
              <a:gd name="connsiteX25" fmla="*/ 1658319 w 4153546"/>
              <a:gd name="connsiteY25" fmla="*/ 123987 h 2516666"/>
              <a:gd name="connsiteX26" fmla="*/ 1720312 w 4153546"/>
              <a:gd name="connsiteY26" fmla="*/ 92990 h 2516666"/>
              <a:gd name="connsiteX27" fmla="*/ 1782306 w 4153546"/>
              <a:gd name="connsiteY27" fmla="*/ 77492 h 2516666"/>
              <a:gd name="connsiteX28" fmla="*/ 1828800 w 4153546"/>
              <a:gd name="connsiteY28" fmla="*/ 46495 h 2516666"/>
              <a:gd name="connsiteX29" fmla="*/ 1921790 w 4153546"/>
              <a:gd name="connsiteY29" fmla="*/ 0 h 2516666"/>
              <a:gd name="connsiteX30" fmla="*/ 2634712 w 4153546"/>
              <a:gd name="connsiteY30" fmla="*/ 15499 h 2516666"/>
              <a:gd name="connsiteX31" fmla="*/ 2975675 w 4153546"/>
              <a:gd name="connsiteY31" fmla="*/ 30997 h 2516666"/>
              <a:gd name="connsiteX32" fmla="*/ 3022170 w 4153546"/>
              <a:gd name="connsiteY32" fmla="*/ 61993 h 2516666"/>
              <a:gd name="connsiteX33" fmla="*/ 3084163 w 4153546"/>
              <a:gd name="connsiteY33" fmla="*/ 108488 h 2516666"/>
              <a:gd name="connsiteX34" fmla="*/ 3130658 w 4153546"/>
              <a:gd name="connsiteY34" fmla="*/ 154983 h 2516666"/>
              <a:gd name="connsiteX35" fmla="*/ 3177153 w 4153546"/>
              <a:gd name="connsiteY35" fmla="*/ 170482 h 2516666"/>
              <a:gd name="connsiteX36" fmla="*/ 3223648 w 4153546"/>
              <a:gd name="connsiteY36" fmla="*/ 216977 h 2516666"/>
              <a:gd name="connsiteX37" fmla="*/ 3394129 w 4153546"/>
              <a:gd name="connsiteY37" fmla="*/ 216977 h 2516666"/>
              <a:gd name="connsiteX38" fmla="*/ 3487119 w 4153546"/>
              <a:gd name="connsiteY38" fmla="*/ 185980 h 2516666"/>
              <a:gd name="connsiteX39" fmla="*/ 3533614 w 4153546"/>
              <a:gd name="connsiteY39" fmla="*/ 170482 h 2516666"/>
              <a:gd name="connsiteX40" fmla="*/ 3626604 w 4153546"/>
              <a:gd name="connsiteY40" fmla="*/ 232475 h 2516666"/>
              <a:gd name="connsiteX41" fmla="*/ 3688597 w 4153546"/>
              <a:gd name="connsiteY41" fmla="*/ 263471 h 2516666"/>
              <a:gd name="connsiteX42" fmla="*/ 3750590 w 4153546"/>
              <a:gd name="connsiteY42" fmla="*/ 309966 h 2516666"/>
              <a:gd name="connsiteX43" fmla="*/ 3797085 w 4153546"/>
              <a:gd name="connsiteY43" fmla="*/ 325465 h 2516666"/>
              <a:gd name="connsiteX44" fmla="*/ 3843580 w 4153546"/>
              <a:gd name="connsiteY44" fmla="*/ 356461 h 2516666"/>
              <a:gd name="connsiteX45" fmla="*/ 3859078 w 4153546"/>
              <a:gd name="connsiteY45" fmla="*/ 402956 h 2516666"/>
              <a:gd name="connsiteX46" fmla="*/ 3874577 w 4153546"/>
              <a:gd name="connsiteY46" fmla="*/ 542441 h 2516666"/>
              <a:gd name="connsiteX47" fmla="*/ 3952068 w 4153546"/>
              <a:gd name="connsiteY47" fmla="*/ 619932 h 2516666"/>
              <a:gd name="connsiteX48" fmla="*/ 4014061 w 4153546"/>
              <a:gd name="connsiteY48" fmla="*/ 712922 h 2516666"/>
              <a:gd name="connsiteX49" fmla="*/ 4060556 w 4153546"/>
              <a:gd name="connsiteY49" fmla="*/ 805912 h 2516666"/>
              <a:gd name="connsiteX50" fmla="*/ 4107051 w 4153546"/>
              <a:gd name="connsiteY50" fmla="*/ 1053885 h 2516666"/>
              <a:gd name="connsiteX51" fmla="*/ 4138048 w 4153546"/>
              <a:gd name="connsiteY51" fmla="*/ 1146875 h 2516666"/>
              <a:gd name="connsiteX52" fmla="*/ 4153546 w 4153546"/>
              <a:gd name="connsiteY52" fmla="*/ 1193370 h 2516666"/>
              <a:gd name="connsiteX53" fmla="*/ 4138048 w 4153546"/>
              <a:gd name="connsiteY53" fmla="*/ 1487838 h 2516666"/>
              <a:gd name="connsiteX54" fmla="*/ 4091553 w 4153546"/>
              <a:gd name="connsiteY54" fmla="*/ 1503336 h 2516666"/>
              <a:gd name="connsiteX55" fmla="*/ 3998563 w 4153546"/>
              <a:gd name="connsiteY55" fmla="*/ 1549831 h 2516666"/>
              <a:gd name="connsiteX56" fmla="*/ 3952068 w 4153546"/>
              <a:gd name="connsiteY56" fmla="*/ 1596326 h 2516666"/>
              <a:gd name="connsiteX57" fmla="*/ 3890075 w 4153546"/>
              <a:gd name="connsiteY57" fmla="*/ 1689316 h 2516666"/>
              <a:gd name="connsiteX58" fmla="*/ 3843580 w 4153546"/>
              <a:gd name="connsiteY58" fmla="*/ 1720312 h 2516666"/>
              <a:gd name="connsiteX59" fmla="*/ 3735092 w 4153546"/>
              <a:gd name="connsiteY59" fmla="*/ 1766807 h 2516666"/>
              <a:gd name="connsiteX60" fmla="*/ 3688597 w 4153546"/>
              <a:gd name="connsiteY60" fmla="*/ 1813302 h 2516666"/>
              <a:gd name="connsiteX61" fmla="*/ 3642102 w 4153546"/>
              <a:gd name="connsiteY61" fmla="*/ 1844299 h 2516666"/>
              <a:gd name="connsiteX62" fmla="*/ 3611106 w 4153546"/>
              <a:gd name="connsiteY62" fmla="*/ 1890793 h 2516666"/>
              <a:gd name="connsiteX63" fmla="*/ 3595607 w 4153546"/>
              <a:gd name="connsiteY63" fmla="*/ 1937288 h 2516666"/>
              <a:gd name="connsiteX64" fmla="*/ 3456122 w 4153546"/>
              <a:gd name="connsiteY64" fmla="*/ 2014780 h 2516666"/>
              <a:gd name="connsiteX65" fmla="*/ 3409628 w 4153546"/>
              <a:gd name="connsiteY65" fmla="*/ 2045777 h 2516666"/>
              <a:gd name="connsiteX66" fmla="*/ 3316638 w 4153546"/>
              <a:gd name="connsiteY66" fmla="*/ 2092271 h 2516666"/>
              <a:gd name="connsiteX67" fmla="*/ 3270143 w 4153546"/>
              <a:gd name="connsiteY67" fmla="*/ 2138766 h 2516666"/>
              <a:gd name="connsiteX68" fmla="*/ 3177153 w 4153546"/>
              <a:gd name="connsiteY68" fmla="*/ 2185261 h 2516666"/>
              <a:gd name="connsiteX69" fmla="*/ 3115160 w 4153546"/>
              <a:gd name="connsiteY69" fmla="*/ 2231756 h 2516666"/>
              <a:gd name="connsiteX70" fmla="*/ 2960177 w 4153546"/>
              <a:gd name="connsiteY70" fmla="*/ 2278251 h 2516666"/>
              <a:gd name="connsiteX71" fmla="*/ 2913682 w 4153546"/>
              <a:gd name="connsiteY71" fmla="*/ 2309248 h 2516666"/>
              <a:gd name="connsiteX72" fmla="*/ 2867187 w 4153546"/>
              <a:gd name="connsiteY72" fmla="*/ 2324746 h 2516666"/>
              <a:gd name="connsiteX73" fmla="*/ 2820692 w 4153546"/>
              <a:gd name="connsiteY73" fmla="*/ 2371241 h 2516666"/>
              <a:gd name="connsiteX74" fmla="*/ 2665709 w 4153546"/>
              <a:gd name="connsiteY74" fmla="*/ 2402238 h 2516666"/>
              <a:gd name="connsiteX75" fmla="*/ 2619214 w 4153546"/>
              <a:gd name="connsiteY75" fmla="*/ 2417736 h 2516666"/>
              <a:gd name="connsiteX76" fmla="*/ 2464231 w 4153546"/>
              <a:gd name="connsiteY76" fmla="*/ 2448732 h 2516666"/>
              <a:gd name="connsiteX77" fmla="*/ 2402238 w 4153546"/>
              <a:gd name="connsiteY77" fmla="*/ 2464231 h 2516666"/>
              <a:gd name="connsiteX78" fmla="*/ 2200760 w 4153546"/>
              <a:gd name="connsiteY78" fmla="*/ 2479729 h 2516666"/>
              <a:gd name="connsiteX79" fmla="*/ 2154265 w 4153546"/>
              <a:gd name="connsiteY79" fmla="*/ 2495227 h 2516666"/>
              <a:gd name="connsiteX80" fmla="*/ 1456841 w 4153546"/>
              <a:gd name="connsiteY80" fmla="*/ 2495227 h 2516666"/>
              <a:gd name="connsiteX81" fmla="*/ 1317356 w 4153546"/>
              <a:gd name="connsiteY81" fmla="*/ 2479729 h 2516666"/>
              <a:gd name="connsiteX82" fmla="*/ 1131377 w 4153546"/>
              <a:gd name="connsiteY82" fmla="*/ 2464231 h 2516666"/>
              <a:gd name="connsiteX83" fmla="*/ 1069384 w 4153546"/>
              <a:gd name="connsiteY83" fmla="*/ 2448732 h 2516666"/>
              <a:gd name="connsiteX84" fmla="*/ 960895 w 4153546"/>
              <a:gd name="connsiteY84" fmla="*/ 2433234 h 2516666"/>
              <a:gd name="connsiteX85" fmla="*/ 867906 w 4153546"/>
              <a:gd name="connsiteY85" fmla="*/ 2386739 h 2516666"/>
              <a:gd name="connsiteX86" fmla="*/ 759417 w 4153546"/>
              <a:gd name="connsiteY86" fmla="*/ 2355743 h 2516666"/>
              <a:gd name="connsiteX87" fmla="*/ 697424 w 4153546"/>
              <a:gd name="connsiteY87" fmla="*/ 2324746 h 2516666"/>
              <a:gd name="connsiteX88" fmla="*/ 619933 w 4153546"/>
              <a:gd name="connsiteY88" fmla="*/ 2309248 h 2516666"/>
              <a:gd name="connsiteX89" fmla="*/ 557939 w 4153546"/>
              <a:gd name="connsiteY89" fmla="*/ 2293749 h 2516666"/>
              <a:gd name="connsiteX90" fmla="*/ 511445 w 4153546"/>
              <a:gd name="connsiteY90" fmla="*/ 2247254 h 2516666"/>
              <a:gd name="connsiteX91" fmla="*/ 480448 w 4153546"/>
              <a:gd name="connsiteY91" fmla="*/ 2185261 h 2516666"/>
              <a:gd name="connsiteX92" fmla="*/ 433953 w 4153546"/>
              <a:gd name="connsiteY92" fmla="*/ 2107770 h 2516666"/>
              <a:gd name="connsiteX93" fmla="*/ 356461 w 4153546"/>
              <a:gd name="connsiteY93" fmla="*/ 1999282 h 2516666"/>
              <a:gd name="connsiteX94" fmla="*/ 325465 w 4153546"/>
              <a:gd name="connsiteY94" fmla="*/ 1952787 h 2516666"/>
              <a:gd name="connsiteX95" fmla="*/ 294468 w 4153546"/>
              <a:gd name="connsiteY95" fmla="*/ 1844299 h 2516666"/>
              <a:gd name="connsiteX96" fmla="*/ 247973 w 4153546"/>
              <a:gd name="connsiteY96" fmla="*/ 1797804 h 2516666"/>
              <a:gd name="connsiteX97" fmla="*/ 201478 w 4153546"/>
              <a:gd name="connsiteY97" fmla="*/ 1782305 h 2516666"/>
              <a:gd name="connsiteX98" fmla="*/ 170482 w 4153546"/>
              <a:gd name="connsiteY98" fmla="*/ 1518834 h 2516666"/>
              <a:gd name="connsiteX99" fmla="*/ 30997 w 4153546"/>
              <a:gd name="connsiteY99" fmla="*/ 1193370 h 2516666"/>
              <a:gd name="connsiteX100" fmla="*/ 0 w 4153546"/>
              <a:gd name="connsiteY100" fmla="*/ 1177871 h 2516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4153546" h="2516666">
                <a:moveTo>
                  <a:pt x="185980" y="1890793"/>
                </a:moveTo>
                <a:cubicBezTo>
                  <a:pt x="180814" y="1864963"/>
                  <a:pt x="176871" y="1838857"/>
                  <a:pt x="170482" y="1813302"/>
                </a:cubicBezTo>
                <a:cubicBezTo>
                  <a:pt x="166520" y="1797453"/>
                  <a:pt x="157143" y="1783000"/>
                  <a:pt x="154984" y="1766807"/>
                </a:cubicBezTo>
                <a:cubicBezTo>
                  <a:pt x="105463" y="1395400"/>
                  <a:pt x="165165" y="1709230"/>
                  <a:pt x="123987" y="1503336"/>
                </a:cubicBezTo>
                <a:cubicBezTo>
                  <a:pt x="129153" y="1425844"/>
                  <a:pt x="128502" y="1347744"/>
                  <a:pt x="139485" y="1270861"/>
                </a:cubicBezTo>
                <a:cubicBezTo>
                  <a:pt x="144106" y="1238516"/>
                  <a:pt x="160150" y="1208868"/>
                  <a:pt x="170482" y="1177871"/>
                </a:cubicBezTo>
                <a:lnTo>
                  <a:pt x="185980" y="1131377"/>
                </a:lnTo>
                <a:lnTo>
                  <a:pt x="247973" y="945397"/>
                </a:lnTo>
                <a:lnTo>
                  <a:pt x="263472" y="898902"/>
                </a:lnTo>
                <a:cubicBezTo>
                  <a:pt x="282961" y="840434"/>
                  <a:pt x="287669" y="812711"/>
                  <a:pt x="340963" y="759417"/>
                </a:cubicBezTo>
                <a:cubicBezTo>
                  <a:pt x="356461" y="743919"/>
                  <a:pt x="368298" y="723566"/>
                  <a:pt x="387458" y="712922"/>
                </a:cubicBezTo>
                <a:cubicBezTo>
                  <a:pt x="416020" y="697055"/>
                  <a:pt x="449451" y="692258"/>
                  <a:pt x="480448" y="681926"/>
                </a:cubicBezTo>
                <a:cubicBezTo>
                  <a:pt x="547162" y="659688"/>
                  <a:pt x="511079" y="670393"/>
                  <a:pt x="588936" y="650929"/>
                </a:cubicBezTo>
                <a:cubicBezTo>
                  <a:pt x="604434" y="640597"/>
                  <a:pt x="618310" y="627269"/>
                  <a:pt x="635431" y="619932"/>
                </a:cubicBezTo>
                <a:cubicBezTo>
                  <a:pt x="764173" y="564757"/>
                  <a:pt x="630284" y="650918"/>
                  <a:pt x="759417" y="573438"/>
                </a:cubicBezTo>
                <a:cubicBezTo>
                  <a:pt x="791362" y="554271"/>
                  <a:pt x="816266" y="520479"/>
                  <a:pt x="852407" y="511444"/>
                </a:cubicBezTo>
                <a:cubicBezTo>
                  <a:pt x="887064" y="502780"/>
                  <a:pt x="984748" y="480043"/>
                  <a:pt x="1007390" y="464949"/>
                </a:cubicBezTo>
                <a:cubicBezTo>
                  <a:pt x="1022888" y="454617"/>
                  <a:pt x="1036864" y="441518"/>
                  <a:pt x="1053885" y="433953"/>
                </a:cubicBezTo>
                <a:cubicBezTo>
                  <a:pt x="1083742" y="420683"/>
                  <a:pt x="1119689" y="421080"/>
                  <a:pt x="1146875" y="402956"/>
                </a:cubicBezTo>
                <a:cubicBezTo>
                  <a:pt x="1162373" y="392624"/>
                  <a:pt x="1179061" y="383884"/>
                  <a:pt x="1193370" y="371960"/>
                </a:cubicBezTo>
                <a:cubicBezTo>
                  <a:pt x="1210208" y="357929"/>
                  <a:pt x="1222030" y="338205"/>
                  <a:pt x="1239865" y="325465"/>
                </a:cubicBezTo>
                <a:cubicBezTo>
                  <a:pt x="1273382" y="301524"/>
                  <a:pt x="1310408" y="291618"/>
                  <a:pt x="1348353" y="278970"/>
                </a:cubicBezTo>
                <a:cubicBezTo>
                  <a:pt x="1353519" y="263472"/>
                  <a:pt x="1350258" y="241537"/>
                  <a:pt x="1363851" y="232475"/>
                </a:cubicBezTo>
                <a:cubicBezTo>
                  <a:pt x="1385769" y="217863"/>
                  <a:pt x="1415929" y="223908"/>
                  <a:pt x="1441343" y="216977"/>
                </a:cubicBezTo>
                <a:cubicBezTo>
                  <a:pt x="1472865" y="208380"/>
                  <a:pt x="1505109" y="200592"/>
                  <a:pt x="1534333" y="185980"/>
                </a:cubicBezTo>
                <a:lnTo>
                  <a:pt x="1658319" y="123987"/>
                </a:lnTo>
                <a:cubicBezTo>
                  <a:pt x="1678983" y="113655"/>
                  <a:pt x="1697898" y="98593"/>
                  <a:pt x="1720312" y="92990"/>
                </a:cubicBezTo>
                <a:lnTo>
                  <a:pt x="1782306" y="77492"/>
                </a:lnTo>
                <a:cubicBezTo>
                  <a:pt x="1797804" y="67160"/>
                  <a:pt x="1812140" y="54825"/>
                  <a:pt x="1828800" y="46495"/>
                </a:cubicBezTo>
                <a:cubicBezTo>
                  <a:pt x="1957136" y="-17674"/>
                  <a:pt x="1788537" y="88837"/>
                  <a:pt x="1921790" y="0"/>
                </a:cubicBezTo>
                <a:lnTo>
                  <a:pt x="2634712" y="15499"/>
                </a:lnTo>
                <a:cubicBezTo>
                  <a:pt x="2748435" y="18844"/>
                  <a:pt x="2862714" y="17442"/>
                  <a:pt x="2975675" y="30997"/>
                </a:cubicBezTo>
                <a:cubicBezTo>
                  <a:pt x="2994169" y="33216"/>
                  <a:pt x="3007013" y="51167"/>
                  <a:pt x="3022170" y="61993"/>
                </a:cubicBezTo>
                <a:cubicBezTo>
                  <a:pt x="3043189" y="77007"/>
                  <a:pt x="3064551" y="91678"/>
                  <a:pt x="3084163" y="108488"/>
                </a:cubicBezTo>
                <a:cubicBezTo>
                  <a:pt x="3100804" y="122752"/>
                  <a:pt x="3112421" y="142825"/>
                  <a:pt x="3130658" y="154983"/>
                </a:cubicBezTo>
                <a:cubicBezTo>
                  <a:pt x="3144251" y="164045"/>
                  <a:pt x="3161655" y="165316"/>
                  <a:pt x="3177153" y="170482"/>
                </a:cubicBezTo>
                <a:cubicBezTo>
                  <a:pt x="3192651" y="185980"/>
                  <a:pt x="3205411" y="204819"/>
                  <a:pt x="3223648" y="216977"/>
                </a:cubicBezTo>
                <a:cubicBezTo>
                  <a:pt x="3273441" y="250172"/>
                  <a:pt x="3346262" y="222960"/>
                  <a:pt x="3394129" y="216977"/>
                </a:cubicBezTo>
                <a:lnTo>
                  <a:pt x="3487119" y="185980"/>
                </a:lnTo>
                <a:lnTo>
                  <a:pt x="3533614" y="170482"/>
                </a:lnTo>
                <a:cubicBezTo>
                  <a:pt x="3669628" y="204485"/>
                  <a:pt x="3534864" y="156025"/>
                  <a:pt x="3626604" y="232475"/>
                </a:cubicBezTo>
                <a:cubicBezTo>
                  <a:pt x="3644353" y="247265"/>
                  <a:pt x="3669005" y="251226"/>
                  <a:pt x="3688597" y="263471"/>
                </a:cubicBezTo>
                <a:cubicBezTo>
                  <a:pt x="3710501" y="277161"/>
                  <a:pt x="3728163" y="297150"/>
                  <a:pt x="3750590" y="309966"/>
                </a:cubicBezTo>
                <a:cubicBezTo>
                  <a:pt x="3764774" y="318071"/>
                  <a:pt x="3782473" y="318159"/>
                  <a:pt x="3797085" y="325465"/>
                </a:cubicBezTo>
                <a:cubicBezTo>
                  <a:pt x="3813745" y="333795"/>
                  <a:pt x="3828082" y="346129"/>
                  <a:pt x="3843580" y="356461"/>
                </a:cubicBezTo>
                <a:cubicBezTo>
                  <a:pt x="3848746" y="371959"/>
                  <a:pt x="3856392" y="386842"/>
                  <a:pt x="3859078" y="402956"/>
                </a:cubicBezTo>
                <a:cubicBezTo>
                  <a:pt x="3866769" y="449101"/>
                  <a:pt x="3863231" y="497057"/>
                  <a:pt x="3874577" y="542441"/>
                </a:cubicBezTo>
                <a:cubicBezTo>
                  <a:pt x="3884910" y="583771"/>
                  <a:pt x="3921070" y="599267"/>
                  <a:pt x="3952068" y="619932"/>
                </a:cubicBezTo>
                <a:cubicBezTo>
                  <a:pt x="3972732" y="650929"/>
                  <a:pt x="4002280" y="677581"/>
                  <a:pt x="4014061" y="712922"/>
                </a:cubicBezTo>
                <a:cubicBezTo>
                  <a:pt x="4035450" y="777088"/>
                  <a:pt x="4020498" y="745824"/>
                  <a:pt x="4060556" y="805912"/>
                </a:cubicBezTo>
                <a:cubicBezTo>
                  <a:pt x="4081817" y="1039773"/>
                  <a:pt x="4053282" y="906020"/>
                  <a:pt x="4107051" y="1053885"/>
                </a:cubicBezTo>
                <a:cubicBezTo>
                  <a:pt x="4118217" y="1084591"/>
                  <a:pt x="4127716" y="1115878"/>
                  <a:pt x="4138048" y="1146875"/>
                </a:cubicBezTo>
                <a:lnTo>
                  <a:pt x="4153546" y="1193370"/>
                </a:lnTo>
                <a:cubicBezTo>
                  <a:pt x="4148380" y="1291526"/>
                  <a:pt x="4157325" y="1391455"/>
                  <a:pt x="4138048" y="1487838"/>
                </a:cubicBezTo>
                <a:cubicBezTo>
                  <a:pt x="4134844" y="1503857"/>
                  <a:pt x="4106165" y="1496030"/>
                  <a:pt x="4091553" y="1503336"/>
                </a:cubicBezTo>
                <a:cubicBezTo>
                  <a:pt x="3971369" y="1563427"/>
                  <a:pt x="4115437" y="1510871"/>
                  <a:pt x="3998563" y="1549831"/>
                </a:cubicBezTo>
                <a:cubicBezTo>
                  <a:pt x="3983065" y="1565329"/>
                  <a:pt x="3965524" y="1579025"/>
                  <a:pt x="3952068" y="1596326"/>
                </a:cubicBezTo>
                <a:cubicBezTo>
                  <a:pt x="3929197" y="1625732"/>
                  <a:pt x="3921072" y="1668652"/>
                  <a:pt x="3890075" y="1689316"/>
                </a:cubicBezTo>
                <a:cubicBezTo>
                  <a:pt x="3874577" y="1699648"/>
                  <a:pt x="3860240" y="1711982"/>
                  <a:pt x="3843580" y="1720312"/>
                </a:cubicBezTo>
                <a:cubicBezTo>
                  <a:pt x="3776125" y="1754039"/>
                  <a:pt x="3810342" y="1713057"/>
                  <a:pt x="3735092" y="1766807"/>
                </a:cubicBezTo>
                <a:cubicBezTo>
                  <a:pt x="3717257" y="1779547"/>
                  <a:pt x="3705435" y="1799270"/>
                  <a:pt x="3688597" y="1813302"/>
                </a:cubicBezTo>
                <a:cubicBezTo>
                  <a:pt x="3674288" y="1825227"/>
                  <a:pt x="3657600" y="1833967"/>
                  <a:pt x="3642102" y="1844299"/>
                </a:cubicBezTo>
                <a:cubicBezTo>
                  <a:pt x="3631770" y="1859797"/>
                  <a:pt x="3619436" y="1874133"/>
                  <a:pt x="3611106" y="1890793"/>
                </a:cubicBezTo>
                <a:cubicBezTo>
                  <a:pt x="3603800" y="1905405"/>
                  <a:pt x="3607159" y="1925736"/>
                  <a:pt x="3595607" y="1937288"/>
                </a:cubicBezTo>
                <a:cubicBezTo>
                  <a:pt x="3542314" y="1990581"/>
                  <a:pt x="3514590" y="1995291"/>
                  <a:pt x="3456122" y="2014780"/>
                </a:cubicBezTo>
                <a:cubicBezTo>
                  <a:pt x="3440624" y="2025112"/>
                  <a:pt x="3426288" y="2037447"/>
                  <a:pt x="3409628" y="2045777"/>
                </a:cubicBezTo>
                <a:cubicBezTo>
                  <a:pt x="3339728" y="2080727"/>
                  <a:pt x="3383264" y="2036750"/>
                  <a:pt x="3316638" y="2092271"/>
                </a:cubicBezTo>
                <a:cubicBezTo>
                  <a:pt x="3299800" y="2106302"/>
                  <a:pt x="3286981" y="2124734"/>
                  <a:pt x="3270143" y="2138766"/>
                </a:cubicBezTo>
                <a:cubicBezTo>
                  <a:pt x="3230084" y="2172149"/>
                  <a:pt x="3223753" y="2169728"/>
                  <a:pt x="3177153" y="2185261"/>
                </a:cubicBezTo>
                <a:cubicBezTo>
                  <a:pt x="3156489" y="2200759"/>
                  <a:pt x="3138263" y="2220204"/>
                  <a:pt x="3115160" y="2231756"/>
                </a:cubicBezTo>
                <a:cubicBezTo>
                  <a:pt x="3077425" y="2250623"/>
                  <a:pt x="3004673" y="2267127"/>
                  <a:pt x="2960177" y="2278251"/>
                </a:cubicBezTo>
                <a:cubicBezTo>
                  <a:pt x="2944679" y="2288583"/>
                  <a:pt x="2930342" y="2300918"/>
                  <a:pt x="2913682" y="2309248"/>
                </a:cubicBezTo>
                <a:cubicBezTo>
                  <a:pt x="2899070" y="2316554"/>
                  <a:pt x="2880780" y="2315684"/>
                  <a:pt x="2867187" y="2324746"/>
                </a:cubicBezTo>
                <a:cubicBezTo>
                  <a:pt x="2848950" y="2336904"/>
                  <a:pt x="2839722" y="2360367"/>
                  <a:pt x="2820692" y="2371241"/>
                </a:cubicBezTo>
                <a:cubicBezTo>
                  <a:pt x="2801045" y="2382468"/>
                  <a:pt x="2672261" y="2400782"/>
                  <a:pt x="2665709" y="2402238"/>
                </a:cubicBezTo>
                <a:cubicBezTo>
                  <a:pt x="2649761" y="2405782"/>
                  <a:pt x="2635132" y="2414063"/>
                  <a:pt x="2619214" y="2417736"/>
                </a:cubicBezTo>
                <a:cubicBezTo>
                  <a:pt x="2567879" y="2429582"/>
                  <a:pt x="2515342" y="2435954"/>
                  <a:pt x="2464231" y="2448732"/>
                </a:cubicBezTo>
                <a:cubicBezTo>
                  <a:pt x="2443567" y="2453898"/>
                  <a:pt x="2423392" y="2461742"/>
                  <a:pt x="2402238" y="2464231"/>
                </a:cubicBezTo>
                <a:cubicBezTo>
                  <a:pt x="2335342" y="2472101"/>
                  <a:pt x="2267919" y="2474563"/>
                  <a:pt x="2200760" y="2479729"/>
                </a:cubicBezTo>
                <a:cubicBezTo>
                  <a:pt x="2185262" y="2484895"/>
                  <a:pt x="2170284" y="2492023"/>
                  <a:pt x="2154265" y="2495227"/>
                </a:cubicBezTo>
                <a:cubicBezTo>
                  <a:pt x="1927843" y="2540512"/>
                  <a:pt x="1671192" y="2500868"/>
                  <a:pt x="1456841" y="2495227"/>
                </a:cubicBezTo>
                <a:lnTo>
                  <a:pt x="1317356" y="2479729"/>
                </a:lnTo>
                <a:cubicBezTo>
                  <a:pt x="1255428" y="2473831"/>
                  <a:pt x="1193104" y="2471947"/>
                  <a:pt x="1131377" y="2464231"/>
                </a:cubicBezTo>
                <a:cubicBezTo>
                  <a:pt x="1110241" y="2461589"/>
                  <a:pt x="1090341" y="2452542"/>
                  <a:pt x="1069384" y="2448732"/>
                </a:cubicBezTo>
                <a:cubicBezTo>
                  <a:pt x="1033443" y="2442197"/>
                  <a:pt x="997058" y="2438400"/>
                  <a:pt x="960895" y="2433234"/>
                </a:cubicBezTo>
                <a:cubicBezTo>
                  <a:pt x="929899" y="2417736"/>
                  <a:pt x="900082" y="2399610"/>
                  <a:pt x="867906" y="2386739"/>
                </a:cubicBezTo>
                <a:cubicBezTo>
                  <a:pt x="671308" y="2308100"/>
                  <a:pt x="917200" y="2423364"/>
                  <a:pt x="759417" y="2355743"/>
                </a:cubicBezTo>
                <a:cubicBezTo>
                  <a:pt x="738182" y="2346642"/>
                  <a:pt x="719342" y="2332052"/>
                  <a:pt x="697424" y="2324746"/>
                </a:cubicBezTo>
                <a:cubicBezTo>
                  <a:pt x="672434" y="2316416"/>
                  <a:pt x="645648" y="2314962"/>
                  <a:pt x="619933" y="2309248"/>
                </a:cubicBezTo>
                <a:cubicBezTo>
                  <a:pt x="599140" y="2304627"/>
                  <a:pt x="578604" y="2298915"/>
                  <a:pt x="557939" y="2293749"/>
                </a:cubicBezTo>
                <a:cubicBezTo>
                  <a:pt x="542441" y="2278251"/>
                  <a:pt x="524184" y="2265089"/>
                  <a:pt x="511445" y="2247254"/>
                </a:cubicBezTo>
                <a:cubicBezTo>
                  <a:pt x="498016" y="2228454"/>
                  <a:pt x="491668" y="2205457"/>
                  <a:pt x="480448" y="2185261"/>
                </a:cubicBezTo>
                <a:cubicBezTo>
                  <a:pt x="465819" y="2158929"/>
                  <a:pt x="449918" y="2133314"/>
                  <a:pt x="433953" y="2107770"/>
                </a:cubicBezTo>
                <a:cubicBezTo>
                  <a:pt x="397426" y="2049327"/>
                  <a:pt x="401931" y="2062941"/>
                  <a:pt x="356461" y="1999282"/>
                </a:cubicBezTo>
                <a:cubicBezTo>
                  <a:pt x="345635" y="1984125"/>
                  <a:pt x="335797" y="1968285"/>
                  <a:pt x="325465" y="1952787"/>
                </a:cubicBezTo>
                <a:cubicBezTo>
                  <a:pt x="323397" y="1944515"/>
                  <a:pt x="303364" y="1857643"/>
                  <a:pt x="294468" y="1844299"/>
                </a:cubicBezTo>
                <a:cubicBezTo>
                  <a:pt x="282310" y="1826062"/>
                  <a:pt x="266210" y="1809962"/>
                  <a:pt x="247973" y="1797804"/>
                </a:cubicBezTo>
                <a:cubicBezTo>
                  <a:pt x="234380" y="1788742"/>
                  <a:pt x="216976" y="1787471"/>
                  <a:pt x="201478" y="1782305"/>
                </a:cubicBezTo>
                <a:cubicBezTo>
                  <a:pt x="179487" y="1474432"/>
                  <a:pt x="210110" y="1650926"/>
                  <a:pt x="170482" y="1518834"/>
                </a:cubicBezTo>
                <a:cubicBezTo>
                  <a:pt x="108922" y="1313634"/>
                  <a:pt x="150003" y="1292542"/>
                  <a:pt x="30997" y="1193370"/>
                </a:cubicBezTo>
                <a:cubicBezTo>
                  <a:pt x="22123" y="1185975"/>
                  <a:pt x="10332" y="1183037"/>
                  <a:pt x="0" y="1177871"/>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4217112" y="2454047"/>
            <a:ext cx="3828096" cy="23504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4977625" y="4593266"/>
            <a:ext cx="1871330" cy="3615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2112045"/>
      </p:ext>
    </p:extLst>
  </p:cSld>
  <p:clrMapOvr>
    <a:masterClrMapping/>
  </p:clrMapOvr>
  <p:transition>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520701" y="228600"/>
            <a:ext cx="11149013" cy="609398"/>
          </a:xfrm>
        </p:spPr>
        <p:txBody>
          <a:bodyPr>
            <a:normAutofit fontScale="90000"/>
          </a:bodyPr>
          <a:lstStyle/>
          <a:p>
            <a:r>
              <a:rPr lang="en-US" dirty="0" smtClean="0"/>
              <a:t>Microsoft Application </a:t>
            </a:r>
            <a:r>
              <a:rPr lang="en-US" dirty="0"/>
              <a:t>Lifecycle Management</a:t>
            </a:r>
            <a:endParaRPr lang="en-US" dirty="0"/>
          </a:p>
        </p:txBody>
      </p:sp>
      <p:sp>
        <p:nvSpPr>
          <p:cNvPr id="106" name="TextBox 105"/>
          <p:cNvSpPr txBox="1"/>
          <p:nvPr/>
        </p:nvSpPr>
        <p:spPr>
          <a:xfrm>
            <a:off x="4401372" y="1547475"/>
            <a:ext cx="1008289" cy="184666"/>
          </a:xfrm>
          <a:prstGeom prst="rect">
            <a:avLst/>
          </a:prstGeom>
          <a:noFill/>
        </p:spPr>
        <p:txBody>
          <a:bodyPr wrap="none" lIns="0" tIns="0" rIns="0" bIns="0" rtlCol="0" anchor="ctr">
            <a:spAutoFit/>
          </a:bodyPr>
          <a:lstStyle/>
          <a:p>
            <a:r>
              <a:rPr lang="en-US" sz="1200" dirty="0">
                <a:gradFill>
                  <a:gsLst>
                    <a:gs pos="0">
                      <a:schemeClr val="tx1"/>
                    </a:gs>
                    <a:gs pos="86000">
                      <a:schemeClr val="tx1"/>
                    </a:gs>
                  </a:gsLst>
                  <a:lin ang="5400000" scaled="0"/>
                </a:gradFill>
              </a:rPr>
              <a:t>REQUIREMENTS</a:t>
            </a:r>
            <a:endParaRPr lang="en-US" sz="1200" dirty="0">
              <a:gradFill>
                <a:gsLst>
                  <a:gs pos="0">
                    <a:schemeClr val="tx1"/>
                  </a:gs>
                  <a:gs pos="86000">
                    <a:schemeClr val="tx1"/>
                  </a:gs>
                </a:gsLst>
                <a:lin ang="5400000" scaled="0"/>
              </a:gradFill>
            </a:endParaRPr>
          </a:p>
        </p:txBody>
      </p:sp>
      <p:grpSp>
        <p:nvGrpSpPr>
          <p:cNvPr id="2" name="Group 1"/>
          <p:cNvGrpSpPr/>
          <p:nvPr/>
        </p:nvGrpSpPr>
        <p:grpSpPr>
          <a:xfrm>
            <a:off x="4370444" y="1818731"/>
            <a:ext cx="1319867" cy="1018046"/>
            <a:chOff x="3808412" y="619583"/>
            <a:chExt cx="1749425" cy="1349375"/>
          </a:xfrm>
          <a:solidFill>
            <a:schemeClr val="accent6">
              <a:lumMod val="75000"/>
            </a:schemeClr>
          </a:solidFill>
        </p:grpSpPr>
        <p:sp>
          <p:nvSpPr>
            <p:cNvPr id="29" name="Freeform 12"/>
            <p:cNvSpPr>
              <a:spLocks/>
            </p:cNvSpPr>
            <p:nvPr/>
          </p:nvSpPr>
          <p:spPr bwMode="auto">
            <a:xfrm>
              <a:off x="3808412" y="619583"/>
              <a:ext cx="1749425" cy="503238"/>
            </a:xfrm>
            <a:custGeom>
              <a:avLst/>
              <a:gdLst>
                <a:gd name="T0" fmla="*/ 601 w 601"/>
                <a:gd name="T1" fmla="*/ 173 h 173"/>
                <a:gd name="T2" fmla="*/ 601 w 601"/>
                <a:gd name="T3" fmla="*/ 55 h 173"/>
                <a:gd name="T4" fmla="*/ 546 w 601"/>
                <a:gd name="T5" fmla="*/ 0 h 173"/>
                <a:gd name="T6" fmla="*/ 55 w 601"/>
                <a:gd name="T7" fmla="*/ 0 h 173"/>
                <a:gd name="T8" fmla="*/ 0 w 601"/>
                <a:gd name="T9" fmla="*/ 55 h 173"/>
                <a:gd name="T10" fmla="*/ 0 w 601"/>
                <a:gd name="T11" fmla="*/ 173 h 173"/>
                <a:gd name="T12" fmla="*/ 601 w 601"/>
                <a:gd name="T13" fmla="*/ 173 h 173"/>
              </a:gdLst>
              <a:ahLst/>
              <a:cxnLst>
                <a:cxn ang="0">
                  <a:pos x="T0" y="T1"/>
                </a:cxn>
                <a:cxn ang="0">
                  <a:pos x="T2" y="T3"/>
                </a:cxn>
                <a:cxn ang="0">
                  <a:pos x="T4" y="T5"/>
                </a:cxn>
                <a:cxn ang="0">
                  <a:pos x="T6" y="T7"/>
                </a:cxn>
                <a:cxn ang="0">
                  <a:pos x="T8" y="T9"/>
                </a:cxn>
                <a:cxn ang="0">
                  <a:pos x="T10" y="T11"/>
                </a:cxn>
                <a:cxn ang="0">
                  <a:pos x="T12" y="T13"/>
                </a:cxn>
              </a:cxnLst>
              <a:rect l="0" t="0" r="r" b="b"/>
              <a:pathLst>
                <a:path w="601" h="173">
                  <a:moveTo>
                    <a:pt x="601" y="173"/>
                  </a:moveTo>
                  <a:cubicBezTo>
                    <a:pt x="601" y="55"/>
                    <a:pt x="601" y="55"/>
                    <a:pt x="601" y="55"/>
                  </a:cubicBezTo>
                  <a:cubicBezTo>
                    <a:pt x="601" y="25"/>
                    <a:pt x="576" y="0"/>
                    <a:pt x="546" y="0"/>
                  </a:cubicBezTo>
                  <a:cubicBezTo>
                    <a:pt x="55" y="0"/>
                    <a:pt x="55" y="0"/>
                    <a:pt x="55" y="0"/>
                  </a:cubicBezTo>
                  <a:cubicBezTo>
                    <a:pt x="25" y="0"/>
                    <a:pt x="0" y="25"/>
                    <a:pt x="0" y="55"/>
                  </a:cubicBezTo>
                  <a:cubicBezTo>
                    <a:pt x="0" y="173"/>
                    <a:pt x="0" y="173"/>
                    <a:pt x="0" y="173"/>
                  </a:cubicBezTo>
                  <a:lnTo>
                    <a:pt x="601" y="17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0" rIns="91440" bIns="0" numCol="1" anchor="ctr" anchorCtr="0" compatLnSpc="1">
              <a:prstTxWarp prst="textNoShape">
                <a:avLst/>
              </a:prstTxWarp>
            </a:bodyPr>
            <a:lstStyle/>
            <a:p>
              <a:pPr algn="ctr">
                <a:lnSpc>
                  <a:spcPct val="80000"/>
                </a:lnSpc>
              </a:pPr>
              <a:r>
                <a:rPr lang="en-US" sz="1200" b="1" dirty="0">
                  <a:gradFill>
                    <a:gsLst>
                      <a:gs pos="0">
                        <a:srgbClr val="FFFFFF"/>
                      </a:gs>
                      <a:gs pos="100000">
                        <a:srgbClr val="FFFFFF"/>
                      </a:gs>
                    </a:gsLst>
                    <a:lin ang="5400000" scaled="0"/>
                  </a:gradFill>
                </a:rPr>
                <a:t>PRODUCT</a:t>
              </a:r>
            </a:p>
            <a:p>
              <a:pPr algn="ctr">
                <a:lnSpc>
                  <a:spcPct val="80000"/>
                </a:lnSpc>
              </a:pPr>
              <a:r>
                <a:rPr lang="en-US" sz="1200" b="1" dirty="0">
                  <a:gradFill>
                    <a:gsLst>
                      <a:gs pos="0">
                        <a:srgbClr val="FFFFFF"/>
                      </a:gs>
                      <a:gs pos="100000">
                        <a:srgbClr val="FFFFFF"/>
                      </a:gs>
                    </a:gsLst>
                    <a:lin ang="5400000" scaled="0"/>
                  </a:gradFill>
                </a:rPr>
                <a:t>BACKLOG</a:t>
              </a:r>
              <a:endParaRPr lang="en-US" sz="1200" b="1" dirty="0">
                <a:gradFill>
                  <a:gsLst>
                    <a:gs pos="0">
                      <a:srgbClr val="FFFFFF"/>
                    </a:gs>
                    <a:gs pos="100000">
                      <a:srgbClr val="FFFFFF"/>
                    </a:gs>
                  </a:gsLst>
                  <a:lin ang="5400000" scaled="0"/>
                </a:gradFill>
              </a:endParaRPr>
            </a:p>
          </p:txBody>
        </p:sp>
        <p:sp>
          <p:nvSpPr>
            <p:cNvPr id="30" name="Rectangle 13"/>
            <p:cNvSpPr>
              <a:spLocks noChangeArrowheads="1"/>
            </p:cNvSpPr>
            <p:nvPr/>
          </p:nvSpPr>
          <p:spPr bwMode="auto">
            <a:xfrm>
              <a:off x="3808412" y="1181558"/>
              <a:ext cx="1749425" cy="2238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0" rIns="91440" bIns="0" numCol="1" anchor="ctr" anchorCtr="0" compatLnSpc="1">
              <a:prstTxWarp prst="textNoShape">
                <a:avLst/>
              </a:prstTxWarp>
            </a:bodyPr>
            <a:lstStyle/>
            <a:p>
              <a:pPr algn="ctr">
                <a:lnSpc>
                  <a:spcPct val="85000"/>
                </a:lnSpc>
              </a:pPr>
              <a:endParaRPr lang="en-US" sz="1600">
                <a:gradFill>
                  <a:gsLst>
                    <a:gs pos="0">
                      <a:srgbClr val="FFFFFF"/>
                    </a:gs>
                    <a:gs pos="100000">
                      <a:srgbClr val="FFFFFF"/>
                    </a:gs>
                  </a:gsLst>
                  <a:lin ang="5400000" scaled="0"/>
                </a:gradFill>
              </a:endParaRPr>
            </a:p>
          </p:txBody>
        </p:sp>
        <p:sp>
          <p:nvSpPr>
            <p:cNvPr id="31" name="Rectangle 14"/>
            <p:cNvSpPr>
              <a:spLocks noChangeArrowheads="1"/>
            </p:cNvSpPr>
            <p:nvPr/>
          </p:nvSpPr>
          <p:spPr bwMode="auto">
            <a:xfrm>
              <a:off x="3808412" y="1464133"/>
              <a:ext cx="1749425" cy="2238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0" rIns="91440" bIns="0" numCol="1" anchor="ctr" anchorCtr="0" compatLnSpc="1">
              <a:prstTxWarp prst="textNoShape">
                <a:avLst/>
              </a:prstTxWarp>
            </a:bodyPr>
            <a:lstStyle/>
            <a:p>
              <a:pPr algn="ctr">
                <a:lnSpc>
                  <a:spcPct val="85000"/>
                </a:lnSpc>
              </a:pPr>
              <a:endParaRPr lang="en-US" sz="1600">
                <a:gradFill>
                  <a:gsLst>
                    <a:gs pos="0">
                      <a:srgbClr val="FFFFFF"/>
                    </a:gs>
                    <a:gs pos="100000">
                      <a:srgbClr val="FFFFFF"/>
                    </a:gs>
                  </a:gsLst>
                  <a:lin ang="5400000" scaled="0"/>
                </a:gradFill>
              </a:endParaRPr>
            </a:p>
          </p:txBody>
        </p:sp>
        <p:sp>
          <p:nvSpPr>
            <p:cNvPr id="32" name="Freeform 15"/>
            <p:cNvSpPr>
              <a:spLocks/>
            </p:cNvSpPr>
            <p:nvPr/>
          </p:nvSpPr>
          <p:spPr bwMode="auto">
            <a:xfrm>
              <a:off x="3808412" y="1746708"/>
              <a:ext cx="1749425" cy="222250"/>
            </a:xfrm>
            <a:custGeom>
              <a:avLst/>
              <a:gdLst>
                <a:gd name="T0" fmla="*/ 0 w 601"/>
                <a:gd name="T1" fmla="*/ 0 h 76"/>
                <a:gd name="T2" fmla="*/ 0 w 601"/>
                <a:gd name="T3" fmla="*/ 21 h 76"/>
                <a:gd name="T4" fmla="*/ 55 w 601"/>
                <a:gd name="T5" fmla="*/ 76 h 76"/>
                <a:gd name="T6" fmla="*/ 546 w 601"/>
                <a:gd name="T7" fmla="*/ 76 h 76"/>
                <a:gd name="T8" fmla="*/ 601 w 601"/>
                <a:gd name="T9" fmla="*/ 21 h 76"/>
                <a:gd name="T10" fmla="*/ 601 w 601"/>
                <a:gd name="T11" fmla="*/ 0 h 76"/>
                <a:gd name="T12" fmla="*/ 0 w 601"/>
                <a:gd name="T13" fmla="*/ 0 h 76"/>
              </a:gdLst>
              <a:ahLst/>
              <a:cxnLst>
                <a:cxn ang="0">
                  <a:pos x="T0" y="T1"/>
                </a:cxn>
                <a:cxn ang="0">
                  <a:pos x="T2" y="T3"/>
                </a:cxn>
                <a:cxn ang="0">
                  <a:pos x="T4" y="T5"/>
                </a:cxn>
                <a:cxn ang="0">
                  <a:pos x="T6" y="T7"/>
                </a:cxn>
                <a:cxn ang="0">
                  <a:pos x="T8" y="T9"/>
                </a:cxn>
                <a:cxn ang="0">
                  <a:pos x="T10" y="T11"/>
                </a:cxn>
                <a:cxn ang="0">
                  <a:pos x="T12" y="T13"/>
                </a:cxn>
              </a:cxnLst>
              <a:rect l="0" t="0" r="r" b="b"/>
              <a:pathLst>
                <a:path w="601" h="76">
                  <a:moveTo>
                    <a:pt x="0" y="0"/>
                  </a:moveTo>
                  <a:cubicBezTo>
                    <a:pt x="0" y="21"/>
                    <a:pt x="0" y="21"/>
                    <a:pt x="0" y="21"/>
                  </a:cubicBezTo>
                  <a:cubicBezTo>
                    <a:pt x="0" y="52"/>
                    <a:pt x="25" y="76"/>
                    <a:pt x="55" y="76"/>
                  </a:cubicBezTo>
                  <a:cubicBezTo>
                    <a:pt x="546" y="76"/>
                    <a:pt x="546" y="76"/>
                    <a:pt x="546" y="76"/>
                  </a:cubicBezTo>
                  <a:cubicBezTo>
                    <a:pt x="576" y="76"/>
                    <a:pt x="601" y="52"/>
                    <a:pt x="601" y="21"/>
                  </a:cubicBezTo>
                  <a:cubicBezTo>
                    <a:pt x="601" y="0"/>
                    <a:pt x="601" y="0"/>
                    <a:pt x="601" y="0"/>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0" rIns="91440" bIns="0" numCol="1" anchor="ctr" anchorCtr="0" compatLnSpc="1">
              <a:prstTxWarp prst="textNoShape">
                <a:avLst/>
              </a:prstTxWarp>
            </a:bodyPr>
            <a:lstStyle/>
            <a:p>
              <a:pPr algn="ctr">
                <a:lnSpc>
                  <a:spcPct val="85000"/>
                </a:lnSpc>
              </a:pPr>
              <a:endParaRPr lang="en-US" sz="1600">
                <a:gradFill>
                  <a:gsLst>
                    <a:gs pos="0">
                      <a:srgbClr val="FFFFFF"/>
                    </a:gs>
                    <a:gs pos="100000">
                      <a:srgbClr val="FFFFFF"/>
                    </a:gs>
                  </a:gsLst>
                  <a:lin ang="5400000" scaled="0"/>
                </a:gradFill>
              </a:endParaRPr>
            </a:p>
          </p:txBody>
        </p:sp>
      </p:grpSp>
      <p:grpSp>
        <p:nvGrpSpPr>
          <p:cNvPr id="4" name="Group 3"/>
          <p:cNvGrpSpPr/>
          <p:nvPr/>
        </p:nvGrpSpPr>
        <p:grpSpPr>
          <a:xfrm>
            <a:off x="6495165" y="5024977"/>
            <a:ext cx="1318670" cy="1018047"/>
            <a:chOff x="6624637" y="4869320"/>
            <a:chExt cx="1747838" cy="1349376"/>
          </a:xfrm>
        </p:grpSpPr>
        <p:sp>
          <p:nvSpPr>
            <p:cNvPr id="33" name="Freeform 16"/>
            <p:cNvSpPr>
              <a:spLocks/>
            </p:cNvSpPr>
            <p:nvPr/>
          </p:nvSpPr>
          <p:spPr bwMode="auto">
            <a:xfrm>
              <a:off x="6624637" y="4869320"/>
              <a:ext cx="1747838" cy="504825"/>
            </a:xfrm>
            <a:custGeom>
              <a:avLst/>
              <a:gdLst>
                <a:gd name="T0" fmla="*/ 600 w 600"/>
                <a:gd name="T1" fmla="*/ 173 h 173"/>
                <a:gd name="T2" fmla="*/ 600 w 600"/>
                <a:gd name="T3" fmla="*/ 55 h 173"/>
                <a:gd name="T4" fmla="*/ 545 w 600"/>
                <a:gd name="T5" fmla="*/ 0 h 173"/>
                <a:gd name="T6" fmla="*/ 55 w 600"/>
                <a:gd name="T7" fmla="*/ 0 h 173"/>
                <a:gd name="T8" fmla="*/ 0 w 600"/>
                <a:gd name="T9" fmla="*/ 55 h 173"/>
                <a:gd name="T10" fmla="*/ 0 w 600"/>
                <a:gd name="T11" fmla="*/ 173 h 173"/>
                <a:gd name="T12" fmla="*/ 600 w 600"/>
                <a:gd name="T13" fmla="*/ 173 h 173"/>
              </a:gdLst>
              <a:ahLst/>
              <a:cxnLst>
                <a:cxn ang="0">
                  <a:pos x="T0" y="T1"/>
                </a:cxn>
                <a:cxn ang="0">
                  <a:pos x="T2" y="T3"/>
                </a:cxn>
                <a:cxn ang="0">
                  <a:pos x="T4" y="T5"/>
                </a:cxn>
                <a:cxn ang="0">
                  <a:pos x="T6" y="T7"/>
                </a:cxn>
                <a:cxn ang="0">
                  <a:pos x="T8" y="T9"/>
                </a:cxn>
                <a:cxn ang="0">
                  <a:pos x="T10" y="T11"/>
                </a:cxn>
                <a:cxn ang="0">
                  <a:pos x="T12" y="T13"/>
                </a:cxn>
              </a:cxnLst>
              <a:rect l="0" t="0" r="r" b="b"/>
              <a:pathLst>
                <a:path w="600" h="173">
                  <a:moveTo>
                    <a:pt x="600" y="173"/>
                  </a:moveTo>
                  <a:cubicBezTo>
                    <a:pt x="600" y="55"/>
                    <a:pt x="600" y="55"/>
                    <a:pt x="600" y="55"/>
                  </a:cubicBezTo>
                  <a:cubicBezTo>
                    <a:pt x="600" y="24"/>
                    <a:pt x="576" y="0"/>
                    <a:pt x="545" y="0"/>
                  </a:cubicBezTo>
                  <a:cubicBezTo>
                    <a:pt x="55" y="0"/>
                    <a:pt x="55" y="0"/>
                    <a:pt x="55" y="0"/>
                  </a:cubicBezTo>
                  <a:cubicBezTo>
                    <a:pt x="25" y="0"/>
                    <a:pt x="0" y="24"/>
                    <a:pt x="0" y="55"/>
                  </a:cubicBezTo>
                  <a:cubicBezTo>
                    <a:pt x="0" y="173"/>
                    <a:pt x="0" y="173"/>
                    <a:pt x="0" y="173"/>
                  </a:cubicBezTo>
                  <a:lnTo>
                    <a:pt x="600" y="173"/>
                  </a:lnTo>
                  <a:close/>
                </a:path>
              </a:pathLst>
            </a:custGeom>
            <a:solidFill>
              <a:srgbClr val="429A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0" rIns="91440" bIns="0" numCol="1" anchor="ctr" anchorCtr="0" compatLnSpc="1">
              <a:prstTxWarp prst="textNoShape">
                <a:avLst/>
              </a:prstTxWarp>
            </a:bodyPr>
            <a:lstStyle/>
            <a:p>
              <a:pPr algn="ctr">
                <a:lnSpc>
                  <a:spcPct val="80000"/>
                </a:lnSpc>
              </a:pPr>
              <a:r>
                <a:rPr lang="en-US" sz="1200" b="1" dirty="0">
                  <a:gradFill>
                    <a:gsLst>
                      <a:gs pos="0">
                        <a:srgbClr val="FFFFFF"/>
                      </a:gs>
                      <a:gs pos="100000">
                        <a:srgbClr val="FFFFFF"/>
                      </a:gs>
                    </a:gsLst>
                    <a:lin ang="5400000" scaled="0"/>
                  </a:gradFill>
                </a:rPr>
                <a:t>OPS</a:t>
              </a:r>
            </a:p>
            <a:p>
              <a:pPr algn="ctr">
                <a:lnSpc>
                  <a:spcPct val="80000"/>
                </a:lnSpc>
              </a:pPr>
              <a:r>
                <a:rPr lang="en-US" sz="1200" b="1" dirty="0">
                  <a:gradFill>
                    <a:gsLst>
                      <a:gs pos="0">
                        <a:srgbClr val="FFFFFF"/>
                      </a:gs>
                      <a:gs pos="100000">
                        <a:srgbClr val="FFFFFF"/>
                      </a:gs>
                    </a:gsLst>
                    <a:lin ang="5400000" scaled="0"/>
                  </a:gradFill>
                </a:rPr>
                <a:t>BACKLOG</a:t>
              </a:r>
              <a:endParaRPr lang="en-US" sz="1200" b="1" dirty="0">
                <a:gradFill>
                  <a:gsLst>
                    <a:gs pos="0">
                      <a:srgbClr val="FFFFFF"/>
                    </a:gs>
                    <a:gs pos="100000">
                      <a:srgbClr val="FFFFFF"/>
                    </a:gs>
                  </a:gsLst>
                  <a:lin ang="5400000" scaled="0"/>
                </a:gradFill>
              </a:endParaRPr>
            </a:p>
          </p:txBody>
        </p:sp>
        <p:sp>
          <p:nvSpPr>
            <p:cNvPr id="34" name="Rectangle 17"/>
            <p:cNvSpPr>
              <a:spLocks noChangeArrowheads="1"/>
            </p:cNvSpPr>
            <p:nvPr/>
          </p:nvSpPr>
          <p:spPr bwMode="auto">
            <a:xfrm>
              <a:off x="6624637" y="5432883"/>
              <a:ext cx="1747838" cy="223838"/>
            </a:xfrm>
            <a:prstGeom prst="rect">
              <a:avLst/>
            </a:prstGeom>
            <a:solidFill>
              <a:srgbClr val="429A1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0" rIns="91440" bIns="0" numCol="1" anchor="ctr" anchorCtr="0" compatLnSpc="1">
              <a:prstTxWarp prst="textNoShape">
                <a:avLst/>
              </a:prstTxWarp>
            </a:bodyPr>
            <a:lstStyle/>
            <a:p>
              <a:pPr algn="ctr">
                <a:lnSpc>
                  <a:spcPct val="85000"/>
                </a:lnSpc>
              </a:pPr>
              <a:endParaRPr lang="en-US" sz="1600">
                <a:gradFill>
                  <a:gsLst>
                    <a:gs pos="0">
                      <a:srgbClr val="FFFFFF"/>
                    </a:gs>
                    <a:gs pos="100000">
                      <a:srgbClr val="FFFFFF"/>
                    </a:gs>
                  </a:gsLst>
                  <a:lin ang="5400000" scaled="0"/>
                </a:gradFill>
              </a:endParaRPr>
            </a:p>
          </p:txBody>
        </p:sp>
        <p:sp>
          <p:nvSpPr>
            <p:cNvPr id="35" name="Rectangle 18"/>
            <p:cNvSpPr>
              <a:spLocks noChangeArrowheads="1"/>
            </p:cNvSpPr>
            <p:nvPr/>
          </p:nvSpPr>
          <p:spPr bwMode="auto">
            <a:xfrm>
              <a:off x="6624637" y="5715458"/>
              <a:ext cx="1747838" cy="220663"/>
            </a:xfrm>
            <a:prstGeom prst="rect">
              <a:avLst/>
            </a:prstGeom>
            <a:solidFill>
              <a:srgbClr val="429A1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0" rIns="91440" bIns="0" numCol="1" anchor="ctr" anchorCtr="0" compatLnSpc="1">
              <a:prstTxWarp prst="textNoShape">
                <a:avLst/>
              </a:prstTxWarp>
            </a:bodyPr>
            <a:lstStyle/>
            <a:p>
              <a:pPr algn="ctr">
                <a:lnSpc>
                  <a:spcPct val="85000"/>
                </a:lnSpc>
              </a:pPr>
              <a:endParaRPr lang="en-US" sz="1600">
                <a:gradFill>
                  <a:gsLst>
                    <a:gs pos="0">
                      <a:srgbClr val="FFFFFF"/>
                    </a:gs>
                    <a:gs pos="100000">
                      <a:srgbClr val="FFFFFF"/>
                    </a:gs>
                  </a:gsLst>
                  <a:lin ang="5400000" scaled="0"/>
                </a:gradFill>
              </a:endParaRPr>
            </a:p>
          </p:txBody>
        </p:sp>
        <p:sp>
          <p:nvSpPr>
            <p:cNvPr id="36" name="Freeform 19"/>
            <p:cNvSpPr>
              <a:spLocks/>
            </p:cNvSpPr>
            <p:nvPr/>
          </p:nvSpPr>
          <p:spPr bwMode="auto">
            <a:xfrm>
              <a:off x="6624637" y="5994858"/>
              <a:ext cx="1747838" cy="223838"/>
            </a:xfrm>
            <a:custGeom>
              <a:avLst/>
              <a:gdLst>
                <a:gd name="T0" fmla="*/ 0 w 600"/>
                <a:gd name="T1" fmla="*/ 0 h 77"/>
                <a:gd name="T2" fmla="*/ 0 w 600"/>
                <a:gd name="T3" fmla="*/ 22 h 77"/>
                <a:gd name="T4" fmla="*/ 55 w 600"/>
                <a:gd name="T5" fmla="*/ 77 h 77"/>
                <a:gd name="T6" fmla="*/ 545 w 600"/>
                <a:gd name="T7" fmla="*/ 77 h 77"/>
                <a:gd name="T8" fmla="*/ 600 w 600"/>
                <a:gd name="T9" fmla="*/ 22 h 77"/>
                <a:gd name="T10" fmla="*/ 600 w 600"/>
                <a:gd name="T11" fmla="*/ 0 h 77"/>
                <a:gd name="T12" fmla="*/ 0 w 600"/>
                <a:gd name="T13" fmla="*/ 0 h 77"/>
              </a:gdLst>
              <a:ahLst/>
              <a:cxnLst>
                <a:cxn ang="0">
                  <a:pos x="T0" y="T1"/>
                </a:cxn>
                <a:cxn ang="0">
                  <a:pos x="T2" y="T3"/>
                </a:cxn>
                <a:cxn ang="0">
                  <a:pos x="T4" y="T5"/>
                </a:cxn>
                <a:cxn ang="0">
                  <a:pos x="T6" y="T7"/>
                </a:cxn>
                <a:cxn ang="0">
                  <a:pos x="T8" y="T9"/>
                </a:cxn>
                <a:cxn ang="0">
                  <a:pos x="T10" y="T11"/>
                </a:cxn>
                <a:cxn ang="0">
                  <a:pos x="T12" y="T13"/>
                </a:cxn>
              </a:cxnLst>
              <a:rect l="0" t="0" r="r" b="b"/>
              <a:pathLst>
                <a:path w="600" h="77">
                  <a:moveTo>
                    <a:pt x="0" y="0"/>
                  </a:moveTo>
                  <a:cubicBezTo>
                    <a:pt x="0" y="22"/>
                    <a:pt x="0" y="22"/>
                    <a:pt x="0" y="22"/>
                  </a:cubicBezTo>
                  <a:cubicBezTo>
                    <a:pt x="0" y="53"/>
                    <a:pt x="25" y="77"/>
                    <a:pt x="55" y="77"/>
                  </a:cubicBezTo>
                  <a:cubicBezTo>
                    <a:pt x="545" y="77"/>
                    <a:pt x="545" y="77"/>
                    <a:pt x="545" y="77"/>
                  </a:cubicBezTo>
                  <a:cubicBezTo>
                    <a:pt x="576" y="77"/>
                    <a:pt x="600" y="53"/>
                    <a:pt x="600" y="22"/>
                  </a:cubicBezTo>
                  <a:cubicBezTo>
                    <a:pt x="600" y="0"/>
                    <a:pt x="600" y="0"/>
                    <a:pt x="600" y="0"/>
                  </a:cubicBezTo>
                  <a:lnTo>
                    <a:pt x="0" y="0"/>
                  </a:lnTo>
                  <a:close/>
                </a:path>
              </a:pathLst>
            </a:custGeom>
            <a:solidFill>
              <a:srgbClr val="429A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0" rIns="91440" bIns="0" numCol="1" anchor="ctr" anchorCtr="0" compatLnSpc="1">
              <a:prstTxWarp prst="textNoShape">
                <a:avLst/>
              </a:prstTxWarp>
            </a:bodyPr>
            <a:lstStyle/>
            <a:p>
              <a:pPr algn="ctr">
                <a:lnSpc>
                  <a:spcPct val="85000"/>
                </a:lnSpc>
              </a:pPr>
              <a:endParaRPr lang="en-US" sz="1600">
                <a:gradFill>
                  <a:gsLst>
                    <a:gs pos="0">
                      <a:srgbClr val="FFFFFF"/>
                    </a:gs>
                    <a:gs pos="100000">
                      <a:srgbClr val="FFFFFF"/>
                    </a:gs>
                  </a:gsLst>
                  <a:lin ang="5400000" scaled="0"/>
                </a:gradFill>
              </a:endParaRPr>
            </a:p>
          </p:txBody>
        </p:sp>
      </p:grpSp>
      <p:grpSp>
        <p:nvGrpSpPr>
          <p:cNvPr id="11" name="Group 10"/>
          <p:cNvGrpSpPr/>
          <p:nvPr/>
        </p:nvGrpSpPr>
        <p:grpSpPr>
          <a:xfrm>
            <a:off x="5723847" y="2137320"/>
            <a:ext cx="687481" cy="341345"/>
            <a:chOff x="5651823" y="1798006"/>
            <a:chExt cx="819505" cy="406897"/>
          </a:xfrm>
          <a:solidFill>
            <a:schemeClr val="accent6">
              <a:lumMod val="75000"/>
            </a:schemeClr>
          </a:solidFill>
        </p:grpSpPr>
        <p:sp>
          <p:nvSpPr>
            <p:cNvPr id="28" name="Freeform 11"/>
            <p:cNvSpPr>
              <a:spLocks/>
            </p:cNvSpPr>
            <p:nvPr/>
          </p:nvSpPr>
          <p:spPr bwMode="auto">
            <a:xfrm>
              <a:off x="6288581" y="1808000"/>
              <a:ext cx="182747" cy="396903"/>
            </a:xfrm>
            <a:custGeom>
              <a:avLst/>
              <a:gdLst>
                <a:gd name="T0" fmla="*/ 115 w 128"/>
                <a:gd name="T1" fmla="*/ 278 h 278"/>
                <a:gd name="T2" fmla="*/ 0 w 128"/>
                <a:gd name="T3" fmla="*/ 133 h 278"/>
                <a:gd name="T4" fmla="*/ 128 w 128"/>
                <a:gd name="T5" fmla="*/ 0 h 278"/>
                <a:gd name="T6" fmla="*/ 115 w 128"/>
                <a:gd name="T7" fmla="*/ 278 h 278"/>
              </a:gdLst>
              <a:ahLst/>
              <a:cxnLst>
                <a:cxn ang="0">
                  <a:pos x="T0" y="T1"/>
                </a:cxn>
                <a:cxn ang="0">
                  <a:pos x="T2" y="T3"/>
                </a:cxn>
                <a:cxn ang="0">
                  <a:pos x="T4" y="T5"/>
                </a:cxn>
                <a:cxn ang="0">
                  <a:pos x="T6" y="T7"/>
                </a:cxn>
              </a:cxnLst>
              <a:rect l="0" t="0" r="r" b="b"/>
              <a:pathLst>
                <a:path w="128" h="278">
                  <a:moveTo>
                    <a:pt x="115" y="278"/>
                  </a:moveTo>
                  <a:lnTo>
                    <a:pt x="0" y="133"/>
                  </a:lnTo>
                  <a:lnTo>
                    <a:pt x="128" y="0"/>
                  </a:lnTo>
                  <a:lnTo>
                    <a:pt x="115" y="27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0" rIns="91440" bIns="0" numCol="1" anchor="ctr" anchorCtr="0" compatLnSpc="1">
              <a:prstTxWarp prst="textNoShape">
                <a:avLst/>
              </a:prstTxWarp>
            </a:bodyPr>
            <a:lstStyle/>
            <a:p>
              <a:pPr algn="ctr">
                <a:lnSpc>
                  <a:spcPct val="85000"/>
                </a:lnSpc>
              </a:pPr>
              <a:endParaRPr lang="en-US" sz="1600">
                <a:gradFill>
                  <a:gsLst>
                    <a:gs pos="0">
                      <a:srgbClr val="FFFFFF"/>
                    </a:gs>
                    <a:gs pos="100000">
                      <a:srgbClr val="FFFFFF"/>
                    </a:gs>
                  </a:gsLst>
                  <a:lin ang="5400000" scaled="0"/>
                </a:gradFill>
              </a:endParaRPr>
            </a:p>
          </p:txBody>
        </p:sp>
        <p:sp>
          <p:nvSpPr>
            <p:cNvPr id="37" name="Freeform 20"/>
            <p:cNvSpPr>
              <a:spLocks/>
            </p:cNvSpPr>
            <p:nvPr/>
          </p:nvSpPr>
          <p:spPr bwMode="auto">
            <a:xfrm>
              <a:off x="5651823" y="1798006"/>
              <a:ext cx="615343" cy="395476"/>
            </a:xfrm>
            <a:custGeom>
              <a:avLst/>
              <a:gdLst>
                <a:gd name="T0" fmla="*/ 232 w 235"/>
                <a:gd name="T1" fmla="*/ 95 h 151"/>
                <a:gd name="T2" fmla="*/ 227 w 235"/>
                <a:gd name="T3" fmla="*/ 89 h 151"/>
                <a:gd name="T4" fmla="*/ 216 w 235"/>
                <a:gd name="T5" fmla="*/ 75 h 151"/>
                <a:gd name="T6" fmla="*/ 228 w 235"/>
                <a:gd name="T7" fmla="*/ 62 h 151"/>
                <a:gd name="T8" fmla="*/ 235 w 235"/>
                <a:gd name="T9" fmla="*/ 55 h 151"/>
                <a:gd name="T10" fmla="*/ 167 w 235"/>
                <a:gd name="T11" fmla="*/ 54 h 151"/>
                <a:gd name="T12" fmla="*/ 65 w 235"/>
                <a:gd name="T13" fmla="*/ 57 h 151"/>
                <a:gd name="T14" fmla="*/ 59 w 235"/>
                <a:gd name="T15" fmla="*/ 0 h 151"/>
                <a:gd name="T16" fmla="*/ 0 w 235"/>
                <a:gd name="T17" fmla="*/ 82 h 151"/>
                <a:gd name="T18" fmla="*/ 75 w 235"/>
                <a:gd name="T19" fmla="*/ 151 h 151"/>
                <a:gd name="T20" fmla="*/ 69 w 235"/>
                <a:gd name="T21" fmla="*/ 97 h 151"/>
                <a:gd name="T22" fmla="*/ 167 w 235"/>
                <a:gd name="T23" fmla="*/ 94 h 151"/>
                <a:gd name="T24" fmla="*/ 232 w 235"/>
                <a:gd name="T25" fmla="*/ 9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5" h="151">
                  <a:moveTo>
                    <a:pt x="232" y="95"/>
                  </a:moveTo>
                  <a:cubicBezTo>
                    <a:pt x="227" y="89"/>
                    <a:pt x="227" y="89"/>
                    <a:pt x="227" y="89"/>
                  </a:cubicBezTo>
                  <a:cubicBezTo>
                    <a:pt x="216" y="75"/>
                    <a:pt x="216" y="75"/>
                    <a:pt x="216" y="75"/>
                  </a:cubicBezTo>
                  <a:cubicBezTo>
                    <a:pt x="228" y="62"/>
                    <a:pt x="228" y="62"/>
                    <a:pt x="228" y="62"/>
                  </a:cubicBezTo>
                  <a:cubicBezTo>
                    <a:pt x="235" y="55"/>
                    <a:pt x="235" y="55"/>
                    <a:pt x="235" y="55"/>
                  </a:cubicBezTo>
                  <a:cubicBezTo>
                    <a:pt x="213" y="54"/>
                    <a:pt x="190" y="54"/>
                    <a:pt x="167" y="54"/>
                  </a:cubicBezTo>
                  <a:cubicBezTo>
                    <a:pt x="133" y="54"/>
                    <a:pt x="98" y="55"/>
                    <a:pt x="65" y="57"/>
                  </a:cubicBezTo>
                  <a:cubicBezTo>
                    <a:pt x="59" y="0"/>
                    <a:pt x="59" y="0"/>
                    <a:pt x="59" y="0"/>
                  </a:cubicBezTo>
                  <a:cubicBezTo>
                    <a:pt x="0" y="82"/>
                    <a:pt x="0" y="82"/>
                    <a:pt x="0" y="82"/>
                  </a:cubicBezTo>
                  <a:cubicBezTo>
                    <a:pt x="75" y="151"/>
                    <a:pt x="75" y="151"/>
                    <a:pt x="75" y="151"/>
                  </a:cubicBezTo>
                  <a:cubicBezTo>
                    <a:pt x="69" y="97"/>
                    <a:pt x="69" y="97"/>
                    <a:pt x="69" y="97"/>
                  </a:cubicBezTo>
                  <a:cubicBezTo>
                    <a:pt x="101" y="95"/>
                    <a:pt x="134" y="94"/>
                    <a:pt x="167" y="94"/>
                  </a:cubicBezTo>
                  <a:cubicBezTo>
                    <a:pt x="189" y="94"/>
                    <a:pt x="211" y="94"/>
                    <a:pt x="232" y="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0" rIns="91440" bIns="0" numCol="1" anchor="ctr" anchorCtr="0" compatLnSpc="1">
              <a:prstTxWarp prst="textNoShape">
                <a:avLst/>
              </a:prstTxWarp>
            </a:bodyPr>
            <a:lstStyle/>
            <a:p>
              <a:pPr algn="ctr">
                <a:lnSpc>
                  <a:spcPct val="85000"/>
                </a:lnSpc>
              </a:pPr>
              <a:endParaRPr lang="en-US" sz="1600">
                <a:gradFill>
                  <a:gsLst>
                    <a:gs pos="0">
                      <a:srgbClr val="FFFFFF"/>
                    </a:gs>
                    <a:gs pos="100000">
                      <a:srgbClr val="FFFFFF"/>
                    </a:gs>
                  </a:gsLst>
                  <a:lin ang="5400000" scaled="0"/>
                </a:gradFill>
              </a:endParaRPr>
            </a:p>
          </p:txBody>
        </p:sp>
      </p:grpSp>
      <p:sp>
        <p:nvSpPr>
          <p:cNvPr id="101" name="TextBox 100"/>
          <p:cNvSpPr txBox="1"/>
          <p:nvPr/>
        </p:nvSpPr>
        <p:spPr>
          <a:xfrm>
            <a:off x="7303450" y="3775790"/>
            <a:ext cx="802848" cy="307777"/>
          </a:xfrm>
          <a:prstGeom prst="rect">
            <a:avLst/>
          </a:prstGeom>
          <a:noFill/>
        </p:spPr>
        <p:txBody>
          <a:bodyPr wrap="none" lIns="0" tIns="0" rIns="0" bIns="0" rtlCol="0" anchor="ctr">
            <a:spAutoFit/>
          </a:bodyPr>
          <a:lstStyle/>
          <a:p>
            <a:pPr algn="ctr"/>
            <a:r>
              <a:rPr lang="en-US" sz="2000" spc="-60" dirty="0">
                <a:gradFill>
                  <a:gsLst>
                    <a:gs pos="0">
                      <a:schemeClr val="tx1">
                        <a:lumMod val="75000"/>
                      </a:schemeClr>
                    </a:gs>
                    <a:gs pos="86000">
                      <a:schemeClr val="tx1">
                        <a:lumMod val="75000"/>
                      </a:schemeClr>
                    </a:gs>
                  </a:gsLst>
                  <a:lin ang="5400000" scaled="0"/>
                </a:gradFill>
              </a:rPr>
              <a:t>Monitor</a:t>
            </a:r>
          </a:p>
        </p:txBody>
      </p:sp>
      <p:sp>
        <p:nvSpPr>
          <p:cNvPr id="26" name="Freeform 9"/>
          <p:cNvSpPr>
            <a:spLocks/>
          </p:cNvSpPr>
          <p:nvPr/>
        </p:nvSpPr>
        <p:spPr bwMode="auto">
          <a:xfrm>
            <a:off x="8321661" y="3856020"/>
            <a:ext cx="331764" cy="147318"/>
          </a:xfrm>
          <a:custGeom>
            <a:avLst/>
            <a:gdLst>
              <a:gd name="T0" fmla="*/ 0 w 277"/>
              <a:gd name="T1" fmla="*/ 123 h 123"/>
              <a:gd name="T2" fmla="*/ 139 w 277"/>
              <a:gd name="T3" fmla="*/ 0 h 123"/>
              <a:gd name="T4" fmla="*/ 277 w 277"/>
              <a:gd name="T5" fmla="*/ 123 h 123"/>
              <a:gd name="T6" fmla="*/ 0 w 277"/>
              <a:gd name="T7" fmla="*/ 123 h 123"/>
            </a:gdLst>
            <a:ahLst/>
            <a:cxnLst>
              <a:cxn ang="0">
                <a:pos x="T0" y="T1"/>
              </a:cxn>
              <a:cxn ang="0">
                <a:pos x="T2" y="T3"/>
              </a:cxn>
              <a:cxn ang="0">
                <a:pos x="T4" y="T5"/>
              </a:cxn>
              <a:cxn ang="0">
                <a:pos x="T6" y="T7"/>
              </a:cxn>
            </a:cxnLst>
            <a:rect l="0" t="0" r="r" b="b"/>
            <a:pathLst>
              <a:path w="277" h="123">
                <a:moveTo>
                  <a:pt x="0" y="123"/>
                </a:moveTo>
                <a:lnTo>
                  <a:pt x="139" y="0"/>
                </a:lnTo>
                <a:lnTo>
                  <a:pt x="277" y="123"/>
                </a:lnTo>
                <a:lnTo>
                  <a:pt x="0" y="123"/>
                </a:lnTo>
                <a:close/>
              </a:path>
            </a:pathLst>
          </a:custGeom>
          <a:solidFill>
            <a:srgbClr val="429A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0" rIns="91440" bIns="0" numCol="1" anchor="ctr" anchorCtr="0" compatLnSpc="1">
            <a:prstTxWarp prst="textNoShape">
              <a:avLst/>
            </a:prstTxWarp>
          </a:bodyPr>
          <a:lstStyle/>
          <a:p>
            <a:pPr algn="ctr">
              <a:lnSpc>
                <a:spcPct val="85000"/>
              </a:lnSpc>
            </a:pPr>
            <a:endParaRPr lang="en-US" sz="1600">
              <a:gradFill>
                <a:gsLst>
                  <a:gs pos="0">
                    <a:srgbClr val="FFFFFF"/>
                  </a:gs>
                  <a:gs pos="100000">
                    <a:srgbClr val="FFFFFF"/>
                  </a:gs>
                </a:gsLst>
                <a:lin ang="5400000" scaled="0"/>
              </a:gradFill>
            </a:endParaRPr>
          </a:p>
        </p:txBody>
      </p:sp>
      <p:sp>
        <p:nvSpPr>
          <p:cNvPr id="27" name="Freeform 10"/>
          <p:cNvSpPr>
            <a:spLocks/>
          </p:cNvSpPr>
          <p:nvPr/>
        </p:nvSpPr>
        <p:spPr bwMode="auto">
          <a:xfrm>
            <a:off x="7660530" y="3011642"/>
            <a:ext cx="147318" cy="332961"/>
          </a:xfrm>
          <a:custGeom>
            <a:avLst/>
            <a:gdLst>
              <a:gd name="T0" fmla="*/ 123 w 123"/>
              <a:gd name="T1" fmla="*/ 278 h 278"/>
              <a:gd name="T2" fmla="*/ 0 w 123"/>
              <a:gd name="T3" fmla="*/ 138 h 278"/>
              <a:gd name="T4" fmla="*/ 123 w 123"/>
              <a:gd name="T5" fmla="*/ 0 h 278"/>
              <a:gd name="T6" fmla="*/ 123 w 123"/>
              <a:gd name="T7" fmla="*/ 278 h 278"/>
            </a:gdLst>
            <a:ahLst/>
            <a:cxnLst>
              <a:cxn ang="0">
                <a:pos x="T0" y="T1"/>
              </a:cxn>
              <a:cxn ang="0">
                <a:pos x="T2" y="T3"/>
              </a:cxn>
              <a:cxn ang="0">
                <a:pos x="T4" y="T5"/>
              </a:cxn>
              <a:cxn ang="0">
                <a:pos x="T6" y="T7"/>
              </a:cxn>
            </a:cxnLst>
            <a:rect l="0" t="0" r="r" b="b"/>
            <a:pathLst>
              <a:path w="123" h="278">
                <a:moveTo>
                  <a:pt x="123" y="278"/>
                </a:moveTo>
                <a:lnTo>
                  <a:pt x="0" y="138"/>
                </a:lnTo>
                <a:lnTo>
                  <a:pt x="123" y="0"/>
                </a:lnTo>
                <a:lnTo>
                  <a:pt x="123" y="278"/>
                </a:lnTo>
                <a:close/>
              </a:path>
            </a:pathLst>
          </a:custGeom>
          <a:solidFill>
            <a:srgbClr val="429A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0" rIns="91440" bIns="0" numCol="1" anchor="ctr" anchorCtr="0" compatLnSpc="1">
            <a:prstTxWarp prst="textNoShape">
              <a:avLst/>
            </a:prstTxWarp>
          </a:bodyPr>
          <a:lstStyle/>
          <a:p>
            <a:pPr algn="ctr">
              <a:lnSpc>
                <a:spcPct val="85000"/>
              </a:lnSpc>
            </a:pPr>
            <a:endParaRPr lang="en-US" sz="1600">
              <a:gradFill>
                <a:gsLst>
                  <a:gs pos="0">
                    <a:srgbClr val="FFFFFF"/>
                  </a:gs>
                  <a:gs pos="100000">
                    <a:srgbClr val="FFFFFF"/>
                  </a:gs>
                </a:gsLst>
                <a:lin ang="5400000" scaled="0"/>
              </a:gradFill>
            </a:endParaRPr>
          </a:p>
        </p:txBody>
      </p:sp>
      <p:sp>
        <p:nvSpPr>
          <p:cNvPr id="40" name="Freeform 23"/>
          <p:cNvSpPr>
            <a:spLocks/>
          </p:cNvSpPr>
          <p:nvPr/>
        </p:nvSpPr>
        <p:spPr bwMode="auto">
          <a:xfrm>
            <a:off x="6444861" y="2273858"/>
            <a:ext cx="2081606" cy="1568989"/>
          </a:xfrm>
          <a:custGeom>
            <a:avLst/>
            <a:gdLst/>
            <a:ahLst/>
            <a:cxnLst/>
            <a:rect l="l" t="t" r="r" b="b"/>
            <a:pathLst>
              <a:path w="2759075" h="2079625">
                <a:moveTo>
                  <a:pt x="5827" y="0"/>
                </a:moveTo>
                <a:cubicBezTo>
                  <a:pt x="687583" y="66982"/>
                  <a:pt x="1313984" y="282490"/>
                  <a:pt x="1809277" y="620314"/>
                </a:cubicBezTo>
                <a:cubicBezTo>
                  <a:pt x="2380321" y="1007646"/>
                  <a:pt x="2712459" y="1517294"/>
                  <a:pt x="2759075" y="2064801"/>
                </a:cubicBezTo>
                <a:lnTo>
                  <a:pt x="2759075" y="2065073"/>
                </a:lnTo>
                <a:cubicBezTo>
                  <a:pt x="2759075" y="2065073"/>
                  <a:pt x="2759075" y="2065073"/>
                  <a:pt x="2757617" y="2063618"/>
                </a:cubicBezTo>
                <a:lnTo>
                  <a:pt x="2747409" y="2053431"/>
                </a:lnTo>
                <a:cubicBezTo>
                  <a:pt x="2747409" y="2053431"/>
                  <a:pt x="2747409" y="2053431"/>
                  <a:pt x="2709495" y="2018506"/>
                </a:cubicBezTo>
                <a:cubicBezTo>
                  <a:pt x="2709495" y="2018506"/>
                  <a:pt x="2709495" y="2018506"/>
                  <a:pt x="2668665" y="2053431"/>
                </a:cubicBezTo>
                <a:cubicBezTo>
                  <a:pt x="2668665" y="2053431"/>
                  <a:pt x="2668665" y="2053431"/>
                  <a:pt x="2642417" y="2079625"/>
                </a:cubicBezTo>
                <a:cubicBezTo>
                  <a:pt x="2589921" y="1666346"/>
                  <a:pt x="2272028" y="1337468"/>
                  <a:pt x="1863725" y="1270529"/>
                </a:cubicBezTo>
                <a:lnTo>
                  <a:pt x="1863725" y="1154112"/>
                </a:lnTo>
                <a:cubicBezTo>
                  <a:pt x="2082773" y="1185535"/>
                  <a:pt x="2279970" y="1284939"/>
                  <a:pt x="2432197" y="1431851"/>
                </a:cubicBezTo>
                <a:cubicBezTo>
                  <a:pt x="2035330" y="744032"/>
                  <a:pt x="1114176" y="231237"/>
                  <a:pt x="0" y="116491"/>
                </a:cubicBezTo>
                <a:cubicBezTo>
                  <a:pt x="0" y="116491"/>
                  <a:pt x="0" y="116491"/>
                  <a:pt x="5827" y="0"/>
                </a:cubicBezTo>
                <a:close/>
              </a:path>
            </a:pathLst>
          </a:custGeom>
          <a:solidFill>
            <a:srgbClr val="429A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0" rIns="91440" bIns="0" numCol="1" anchor="ctr" anchorCtr="0" compatLnSpc="1">
            <a:prstTxWarp prst="textNoShape">
              <a:avLst/>
            </a:prstTxWarp>
          </a:bodyPr>
          <a:lstStyle/>
          <a:p>
            <a:pPr algn="ctr">
              <a:lnSpc>
                <a:spcPct val="85000"/>
              </a:lnSpc>
            </a:pPr>
            <a:endParaRPr lang="en-US" sz="1600">
              <a:gradFill>
                <a:gsLst>
                  <a:gs pos="0">
                    <a:srgbClr val="FFFFFF"/>
                  </a:gs>
                  <a:gs pos="100000">
                    <a:srgbClr val="FFFFFF"/>
                  </a:gs>
                </a:gsLst>
                <a:lin ang="5400000" scaled="0"/>
              </a:gradFill>
            </a:endParaRPr>
          </a:p>
        </p:txBody>
      </p:sp>
      <p:sp>
        <p:nvSpPr>
          <p:cNvPr id="41" name="Freeform 24"/>
          <p:cNvSpPr>
            <a:spLocks/>
          </p:cNvSpPr>
          <p:nvPr/>
        </p:nvSpPr>
        <p:spPr bwMode="auto">
          <a:xfrm>
            <a:off x="6937118" y="3139796"/>
            <a:ext cx="1586956" cy="1953451"/>
          </a:xfrm>
          <a:custGeom>
            <a:avLst/>
            <a:gdLst/>
            <a:ahLst/>
            <a:cxnLst/>
            <a:rect l="l" t="t" r="r" b="b"/>
            <a:pathLst>
              <a:path w="2103438" h="2589213">
                <a:moveTo>
                  <a:pt x="926445" y="0"/>
                </a:moveTo>
                <a:cubicBezTo>
                  <a:pt x="926445" y="0"/>
                  <a:pt x="926445" y="0"/>
                  <a:pt x="924989" y="1457"/>
                </a:cubicBezTo>
                <a:lnTo>
                  <a:pt x="914792" y="11656"/>
                </a:lnTo>
                <a:cubicBezTo>
                  <a:pt x="914792" y="11656"/>
                  <a:pt x="914792" y="11656"/>
                  <a:pt x="879832" y="49539"/>
                </a:cubicBezTo>
                <a:cubicBezTo>
                  <a:pt x="879832" y="49539"/>
                  <a:pt x="879832" y="49539"/>
                  <a:pt x="914792" y="90336"/>
                </a:cubicBezTo>
                <a:cubicBezTo>
                  <a:pt x="914792" y="90336"/>
                  <a:pt x="914792" y="90336"/>
                  <a:pt x="941012" y="116563"/>
                </a:cubicBezTo>
                <a:cubicBezTo>
                  <a:pt x="474876" y="174844"/>
                  <a:pt x="116534" y="571158"/>
                  <a:pt x="116534" y="1051980"/>
                </a:cubicBezTo>
                <a:cubicBezTo>
                  <a:pt x="116534" y="1570685"/>
                  <a:pt x="536056" y="1993225"/>
                  <a:pt x="1057546" y="1993225"/>
                </a:cubicBezTo>
                <a:cubicBezTo>
                  <a:pt x="1523682" y="1993225"/>
                  <a:pt x="1911157" y="1649365"/>
                  <a:pt x="1983991" y="1203512"/>
                </a:cubicBezTo>
                <a:cubicBezTo>
                  <a:pt x="1983991" y="1203512"/>
                  <a:pt x="1983991" y="1203512"/>
                  <a:pt x="1986827" y="1203512"/>
                </a:cubicBezTo>
                <a:lnTo>
                  <a:pt x="1986859" y="1203325"/>
                </a:lnTo>
                <a:lnTo>
                  <a:pt x="2103437" y="1203325"/>
                </a:lnTo>
                <a:cubicBezTo>
                  <a:pt x="2103431" y="1203388"/>
                  <a:pt x="2103425" y="1203450"/>
                  <a:pt x="2103407" y="1203512"/>
                </a:cubicBezTo>
                <a:lnTo>
                  <a:pt x="2103438" y="1203512"/>
                </a:lnTo>
                <a:cubicBezTo>
                  <a:pt x="2103389" y="1203860"/>
                  <a:pt x="2103339" y="1204209"/>
                  <a:pt x="2103241" y="1204550"/>
                </a:cubicBezTo>
                <a:cubicBezTo>
                  <a:pt x="2053396" y="1725255"/>
                  <a:pt x="1738714" y="2211013"/>
                  <a:pt x="1208705" y="2589213"/>
                </a:cubicBezTo>
                <a:cubicBezTo>
                  <a:pt x="1197047" y="2551363"/>
                  <a:pt x="1173732" y="2516425"/>
                  <a:pt x="1144587" y="2493133"/>
                </a:cubicBezTo>
                <a:cubicBezTo>
                  <a:pt x="1410546" y="2301963"/>
                  <a:pt x="1625069" y="2078341"/>
                  <a:pt x="1769840" y="1830454"/>
                </a:cubicBezTo>
                <a:cubicBezTo>
                  <a:pt x="1582746" y="2004509"/>
                  <a:pt x="1331841" y="2109788"/>
                  <a:pt x="1057546" y="2109788"/>
                </a:cubicBezTo>
                <a:cubicBezTo>
                  <a:pt x="471963" y="2109788"/>
                  <a:pt x="0" y="1634794"/>
                  <a:pt x="0" y="1051980"/>
                </a:cubicBezTo>
                <a:cubicBezTo>
                  <a:pt x="0" y="512877"/>
                  <a:pt x="402042" y="67024"/>
                  <a:pt x="926445" y="0"/>
                </a:cubicBezTo>
                <a:close/>
              </a:path>
            </a:pathLst>
          </a:custGeom>
          <a:solidFill>
            <a:srgbClr val="429A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0" rIns="91440" bIns="0" numCol="1" anchor="ctr" anchorCtr="0" compatLnSpc="1">
            <a:prstTxWarp prst="textNoShape">
              <a:avLst/>
            </a:prstTxWarp>
          </a:bodyPr>
          <a:lstStyle/>
          <a:p>
            <a:pPr algn="ctr">
              <a:lnSpc>
                <a:spcPct val="85000"/>
              </a:lnSpc>
            </a:pPr>
            <a:endParaRPr lang="en-US" sz="1600">
              <a:gradFill>
                <a:gsLst>
                  <a:gs pos="0">
                    <a:srgbClr val="FFFFFF"/>
                  </a:gs>
                  <a:gs pos="100000">
                    <a:srgbClr val="FFFFFF"/>
                  </a:gs>
                </a:gsLst>
                <a:lin ang="5400000" scaled="0"/>
              </a:gradFill>
            </a:endParaRPr>
          </a:p>
        </p:txBody>
      </p:sp>
      <p:sp>
        <p:nvSpPr>
          <p:cNvPr id="100" name="TextBox 99"/>
          <p:cNvSpPr txBox="1"/>
          <p:nvPr/>
        </p:nvSpPr>
        <p:spPr>
          <a:xfrm>
            <a:off x="4162577" y="3759023"/>
            <a:ext cx="575029" cy="307777"/>
          </a:xfrm>
          <a:prstGeom prst="rect">
            <a:avLst/>
          </a:prstGeom>
          <a:noFill/>
        </p:spPr>
        <p:txBody>
          <a:bodyPr wrap="none" lIns="0" tIns="0" rIns="0" bIns="0" rtlCol="0" anchor="ctr">
            <a:spAutoFit/>
          </a:bodyPr>
          <a:lstStyle/>
          <a:p>
            <a:pPr algn="ctr"/>
            <a:r>
              <a:rPr lang="en-US" sz="2000" spc="-60" dirty="0">
                <a:gradFill>
                  <a:gsLst>
                    <a:gs pos="0">
                      <a:schemeClr val="tx1">
                        <a:lumMod val="75000"/>
                      </a:schemeClr>
                    </a:gs>
                    <a:gs pos="86000">
                      <a:schemeClr val="tx1">
                        <a:lumMod val="75000"/>
                      </a:schemeClr>
                    </a:gs>
                  </a:gsLst>
                  <a:lin ang="5400000" scaled="0"/>
                </a:gradFill>
              </a:rPr>
              <a:t>Sprint</a:t>
            </a:r>
          </a:p>
        </p:txBody>
      </p:sp>
      <p:sp>
        <p:nvSpPr>
          <p:cNvPr id="42" name="Freeform 25"/>
          <p:cNvSpPr>
            <a:spLocks/>
          </p:cNvSpPr>
          <p:nvPr/>
        </p:nvSpPr>
        <p:spPr bwMode="auto">
          <a:xfrm>
            <a:off x="3653018" y="4018907"/>
            <a:ext cx="2818194" cy="1694748"/>
          </a:xfrm>
          <a:custGeom>
            <a:avLst/>
            <a:gdLst/>
            <a:ahLst/>
            <a:cxnLst/>
            <a:rect l="l" t="t" r="r" b="b"/>
            <a:pathLst>
              <a:path w="3359400" h="2020208">
                <a:moveTo>
                  <a:pt x="0" y="0"/>
                </a:moveTo>
                <a:cubicBezTo>
                  <a:pt x="0" y="0"/>
                  <a:pt x="0" y="0"/>
                  <a:pt x="6238" y="5544"/>
                </a:cubicBezTo>
                <a:lnTo>
                  <a:pt x="5711" y="2855"/>
                </a:lnTo>
                <a:cubicBezTo>
                  <a:pt x="5711" y="2855"/>
                  <a:pt x="5711" y="2855"/>
                  <a:pt x="8002" y="5146"/>
                </a:cubicBezTo>
                <a:lnTo>
                  <a:pt x="24039" y="21183"/>
                </a:lnTo>
                <a:cubicBezTo>
                  <a:pt x="24039" y="21183"/>
                  <a:pt x="24039" y="21183"/>
                  <a:pt x="60364" y="52318"/>
                </a:cubicBezTo>
                <a:cubicBezTo>
                  <a:pt x="60941" y="51786"/>
                  <a:pt x="65051" y="47993"/>
                  <a:pt x="94336" y="20962"/>
                </a:cubicBezTo>
                <a:cubicBezTo>
                  <a:pt x="94336" y="20962"/>
                  <a:pt x="94336" y="20962"/>
                  <a:pt x="95974" y="19652"/>
                </a:cubicBezTo>
                <a:lnTo>
                  <a:pt x="107438" y="10481"/>
                </a:lnTo>
                <a:cubicBezTo>
                  <a:pt x="107441" y="10514"/>
                  <a:pt x="107444" y="10548"/>
                  <a:pt x="107454" y="10581"/>
                </a:cubicBezTo>
                <a:lnTo>
                  <a:pt x="110441" y="8092"/>
                </a:lnTo>
                <a:cubicBezTo>
                  <a:pt x="157569" y="374641"/>
                  <a:pt x="445576" y="670500"/>
                  <a:pt x="809512" y="730718"/>
                </a:cubicBezTo>
                <a:cubicBezTo>
                  <a:pt x="809512" y="730718"/>
                  <a:pt x="809512" y="730718"/>
                  <a:pt x="809512" y="838065"/>
                </a:cubicBezTo>
                <a:cubicBezTo>
                  <a:pt x="611488" y="808729"/>
                  <a:pt x="433438" y="718330"/>
                  <a:pt x="296736" y="584843"/>
                </a:cubicBezTo>
                <a:cubicBezTo>
                  <a:pt x="704003" y="1288835"/>
                  <a:pt x="1721169" y="1787007"/>
                  <a:pt x="2906065" y="1787007"/>
                </a:cubicBezTo>
                <a:cubicBezTo>
                  <a:pt x="2997780" y="1787007"/>
                  <a:pt x="3089495" y="1784386"/>
                  <a:pt x="3181210" y="1779146"/>
                </a:cubicBezTo>
                <a:cubicBezTo>
                  <a:pt x="3181210" y="1779146"/>
                  <a:pt x="3181210" y="1779146"/>
                  <a:pt x="3170729" y="1624551"/>
                </a:cubicBezTo>
                <a:lnTo>
                  <a:pt x="3359400" y="1810589"/>
                </a:lnTo>
                <a:cubicBezTo>
                  <a:pt x="3359400" y="1810589"/>
                  <a:pt x="3359400" y="1810589"/>
                  <a:pt x="3199553" y="2020208"/>
                </a:cubicBezTo>
                <a:cubicBezTo>
                  <a:pt x="3199553" y="2020208"/>
                  <a:pt x="3199553" y="2020208"/>
                  <a:pt x="3189072" y="1883956"/>
                </a:cubicBezTo>
                <a:cubicBezTo>
                  <a:pt x="3094736" y="1889196"/>
                  <a:pt x="3000400" y="1891816"/>
                  <a:pt x="2906065" y="1891816"/>
                </a:cubicBezTo>
                <a:cubicBezTo>
                  <a:pt x="2133036" y="1891816"/>
                  <a:pt x="1404554" y="1687437"/>
                  <a:pt x="856883" y="1312742"/>
                </a:cubicBezTo>
                <a:cubicBezTo>
                  <a:pt x="338036" y="961630"/>
                  <a:pt x="36686" y="497847"/>
                  <a:pt x="0" y="0"/>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0" rIns="91440" bIns="0" numCol="1" anchor="ctr" anchorCtr="0" compatLnSpc="1">
            <a:prstTxWarp prst="textNoShape">
              <a:avLst/>
            </a:prstTxWarp>
          </a:bodyPr>
          <a:lstStyle/>
          <a:p>
            <a:pPr algn="ctr"/>
            <a:endParaRPr lang="en-US" sz="1200">
              <a:gradFill>
                <a:gsLst>
                  <a:gs pos="0">
                    <a:srgbClr val="FFFFFF"/>
                  </a:gs>
                  <a:gs pos="100000">
                    <a:srgbClr val="FFFFFF"/>
                  </a:gs>
                </a:gsLst>
                <a:lin ang="5400000" scaled="0"/>
              </a:gradFill>
            </a:endParaRPr>
          </a:p>
        </p:txBody>
      </p:sp>
      <p:sp>
        <p:nvSpPr>
          <p:cNvPr id="22" name="Freeform 7"/>
          <p:cNvSpPr>
            <a:spLocks/>
          </p:cNvSpPr>
          <p:nvPr/>
        </p:nvSpPr>
        <p:spPr bwMode="auto">
          <a:xfrm>
            <a:off x="4376432" y="4519546"/>
            <a:ext cx="147318" cy="331764"/>
          </a:xfrm>
          <a:custGeom>
            <a:avLst/>
            <a:gdLst>
              <a:gd name="T0" fmla="*/ 0 w 123"/>
              <a:gd name="T1" fmla="*/ 0 h 277"/>
              <a:gd name="T2" fmla="*/ 123 w 123"/>
              <a:gd name="T3" fmla="*/ 140 h 277"/>
              <a:gd name="T4" fmla="*/ 0 w 123"/>
              <a:gd name="T5" fmla="*/ 277 h 277"/>
              <a:gd name="T6" fmla="*/ 0 w 123"/>
              <a:gd name="T7" fmla="*/ 0 h 277"/>
            </a:gdLst>
            <a:ahLst/>
            <a:cxnLst>
              <a:cxn ang="0">
                <a:pos x="T0" y="T1"/>
              </a:cxn>
              <a:cxn ang="0">
                <a:pos x="T2" y="T3"/>
              </a:cxn>
              <a:cxn ang="0">
                <a:pos x="T4" y="T5"/>
              </a:cxn>
              <a:cxn ang="0">
                <a:pos x="T6" y="T7"/>
              </a:cxn>
            </a:cxnLst>
            <a:rect l="0" t="0" r="r" b="b"/>
            <a:pathLst>
              <a:path w="123" h="277">
                <a:moveTo>
                  <a:pt x="0" y="0"/>
                </a:moveTo>
                <a:lnTo>
                  <a:pt x="123" y="140"/>
                </a:lnTo>
                <a:lnTo>
                  <a:pt x="0" y="277"/>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0" rIns="91440" bIns="0" numCol="1" anchor="ctr" anchorCtr="0" compatLnSpc="1">
            <a:prstTxWarp prst="textNoShape">
              <a:avLst/>
            </a:prstTxWarp>
          </a:bodyPr>
          <a:lstStyle/>
          <a:p>
            <a:pPr algn="ctr"/>
            <a:endParaRPr lang="en-US" sz="1200">
              <a:gradFill>
                <a:gsLst>
                  <a:gs pos="0">
                    <a:srgbClr val="FFFFFF"/>
                  </a:gs>
                  <a:gs pos="100000">
                    <a:srgbClr val="FFFFFF"/>
                  </a:gs>
                </a:gsLst>
                <a:lin ang="5400000" scaled="0"/>
              </a:gradFill>
            </a:endParaRPr>
          </a:p>
        </p:txBody>
      </p:sp>
      <p:sp>
        <p:nvSpPr>
          <p:cNvPr id="25" name="Freeform 8"/>
          <p:cNvSpPr>
            <a:spLocks/>
          </p:cNvSpPr>
          <p:nvPr/>
        </p:nvSpPr>
        <p:spPr bwMode="auto">
          <a:xfrm>
            <a:off x="3536842" y="3856020"/>
            <a:ext cx="331764" cy="147318"/>
          </a:xfrm>
          <a:custGeom>
            <a:avLst/>
            <a:gdLst>
              <a:gd name="T0" fmla="*/ 277 w 277"/>
              <a:gd name="T1" fmla="*/ 0 h 123"/>
              <a:gd name="T2" fmla="*/ 139 w 277"/>
              <a:gd name="T3" fmla="*/ 123 h 123"/>
              <a:gd name="T4" fmla="*/ 0 w 277"/>
              <a:gd name="T5" fmla="*/ 0 h 123"/>
              <a:gd name="T6" fmla="*/ 277 w 277"/>
              <a:gd name="T7" fmla="*/ 0 h 123"/>
            </a:gdLst>
            <a:ahLst/>
            <a:cxnLst>
              <a:cxn ang="0">
                <a:pos x="T0" y="T1"/>
              </a:cxn>
              <a:cxn ang="0">
                <a:pos x="T2" y="T3"/>
              </a:cxn>
              <a:cxn ang="0">
                <a:pos x="T4" y="T5"/>
              </a:cxn>
              <a:cxn ang="0">
                <a:pos x="T6" y="T7"/>
              </a:cxn>
            </a:cxnLst>
            <a:rect l="0" t="0" r="r" b="b"/>
            <a:pathLst>
              <a:path w="277" h="123">
                <a:moveTo>
                  <a:pt x="277" y="0"/>
                </a:moveTo>
                <a:lnTo>
                  <a:pt x="139" y="123"/>
                </a:lnTo>
                <a:lnTo>
                  <a:pt x="0" y="0"/>
                </a:lnTo>
                <a:lnTo>
                  <a:pt x="277"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0" rIns="91440" bIns="0" numCol="1" anchor="ctr" anchorCtr="0" compatLnSpc="1">
            <a:prstTxWarp prst="textNoShape">
              <a:avLst/>
            </a:prstTxWarp>
          </a:bodyPr>
          <a:lstStyle/>
          <a:p>
            <a:pPr algn="ctr"/>
            <a:endParaRPr lang="en-US" sz="1200">
              <a:gradFill>
                <a:gsLst>
                  <a:gs pos="0">
                    <a:srgbClr val="FFFFFF"/>
                  </a:gs>
                  <a:gs pos="100000">
                    <a:srgbClr val="FFFFFF"/>
                  </a:gs>
                </a:gsLst>
                <a:lin ang="5400000" scaled="0"/>
              </a:gradFill>
            </a:endParaRPr>
          </a:p>
        </p:txBody>
      </p:sp>
      <p:sp>
        <p:nvSpPr>
          <p:cNvPr id="43" name="Freeform 26"/>
          <p:cNvSpPr>
            <a:spLocks/>
          </p:cNvSpPr>
          <p:nvPr/>
        </p:nvSpPr>
        <p:spPr bwMode="auto">
          <a:xfrm>
            <a:off x="3655415" y="2770902"/>
            <a:ext cx="1594142" cy="1953452"/>
          </a:xfrm>
          <a:custGeom>
            <a:avLst/>
            <a:gdLst/>
            <a:ahLst/>
            <a:cxnLst/>
            <a:rect l="l" t="t" r="r" b="b"/>
            <a:pathLst>
              <a:path w="1900281" h="2328594">
                <a:moveTo>
                  <a:pt x="805107" y="0"/>
                </a:moveTo>
                <a:cubicBezTo>
                  <a:pt x="805107" y="0"/>
                  <a:pt x="805107" y="0"/>
                  <a:pt x="810352" y="0"/>
                </a:cubicBezTo>
                <a:cubicBezTo>
                  <a:pt x="823465" y="31409"/>
                  <a:pt x="841822" y="60202"/>
                  <a:pt x="868047" y="83759"/>
                </a:cubicBezTo>
                <a:cubicBezTo>
                  <a:pt x="618596" y="261380"/>
                  <a:pt x="418547" y="471580"/>
                  <a:pt x="287213" y="705241"/>
                </a:cubicBezTo>
                <a:cubicBezTo>
                  <a:pt x="456580" y="536656"/>
                  <a:pt x="690024" y="434024"/>
                  <a:pt x="946445" y="434024"/>
                </a:cubicBezTo>
                <a:cubicBezTo>
                  <a:pt x="1473151" y="434024"/>
                  <a:pt x="1900281" y="861154"/>
                  <a:pt x="1900281" y="1385240"/>
                </a:cubicBezTo>
                <a:cubicBezTo>
                  <a:pt x="1900281" y="1870019"/>
                  <a:pt x="1533421" y="2270945"/>
                  <a:pt x="1064364" y="2328594"/>
                </a:cubicBezTo>
                <a:cubicBezTo>
                  <a:pt x="1064364" y="2328594"/>
                  <a:pt x="1064364" y="2328594"/>
                  <a:pt x="1065674" y="2327284"/>
                </a:cubicBezTo>
                <a:lnTo>
                  <a:pt x="1074846" y="2318112"/>
                </a:lnTo>
                <a:cubicBezTo>
                  <a:pt x="1074846" y="2318112"/>
                  <a:pt x="1074846" y="2318112"/>
                  <a:pt x="1106291" y="2284047"/>
                </a:cubicBezTo>
                <a:cubicBezTo>
                  <a:pt x="1106291" y="2284047"/>
                  <a:pt x="1106291" y="2284047"/>
                  <a:pt x="1074846" y="2249981"/>
                </a:cubicBezTo>
                <a:cubicBezTo>
                  <a:pt x="1074846" y="2249981"/>
                  <a:pt x="1074846" y="2249981"/>
                  <a:pt x="1053882" y="2223777"/>
                </a:cubicBezTo>
                <a:cubicBezTo>
                  <a:pt x="1470531" y="2171368"/>
                  <a:pt x="1795464" y="1814990"/>
                  <a:pt x="1795464" y="1385240"/>
                </a:cubicBezTo>
                <a:cubicBezTo>
                  <a:pt x="1795464" y="918803"/>
                  <a:pt x="1415502" y="538841"/>
                  <a:pt x="946445" y="538841"/>
                </a:cubicBezTo>
                <a:cubicBezTo>
                  <a:pt x="529796" y="538841"/>
                  <a:pt x="181279" y="842811"/>
                  <a:pt x="113148" y="1241116"/>
                </a:cubicBezTo>
                <a:cubicBezTo>
                  <a:pt x="113148" y="1241116"/>
                  <a:pt x="113148" y="1241116"/>
                  <a:pt x="5710" y="1241116"/>
                </a:cubicBezTo>
                <a:cubicBezTo>
                  <a:pt x="5733" y="1240969"/>
                  <a:pt x="5756" y="1240823"/>
                  <a:pt x="5798" y="1240679"/>
                </a:cubicBezTo>
                <a:lnTo>
                  <a:pt x="0" y="1240679"/>
                </a:lnTo>
                <a:cubicBezTo>
                  <a:pt x="47205" y="774770"/>
                  <a:pt x="327812" y="337653"/>
                  <a:pt x="805107" y="0"/>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0" rIns="91440" bIns="0" numCol="1" anchor="ctr" anchorCtr="0" compatLnSpc="1">
            <a:prstTxWarp prst="textNoShape">
              <a:avLst/>
            </a:prstTxWarp>
          </a:bodyPr>
          <a:lstStyle/>
          <a:p>
            <a:pPr algn="ctr"/>
            <a:endParaRPr lang="en-US" sz="1200">
              <a:gradFill>
                <a:gsLst>
                  <a:gs pos="0">
                    <a:srgbClr val="FFFFFF"/>
                  </a:gs>
                  <a:gs pos="100000">
                    <a:srgbClr val="FFFFFF"/>
                  </a:gs>
                </a:gsLst>
                <a:lin ang="5400000" scaled="0"/>
              </a:gradFill>
            </a:endParaRPr>
          </a:p>
        </p:txBody>
      </p:sp>
      <p:sp>
        <p:nvSpPr>
          <p:cNvPr id="119" name="TextBox 118"/>
          <p:cNvSpPr txBox="1"/>
          <p:nvPr/>
        </p:nvSpPr>
        <p:spPr>
          <a:xfrm>
            <a:off x="4901299" y="5793366"/>
            <a:ext cx="1368323" cy="184666"/>
          </a:xfrm>
          <a:prstGeom prst="rect">
            <a:avLst/>
          </a:prstGeom>
          <a:noFill/>
        </p:spPr>
        <p:txBody>
          <a:bodyPr wrap="none" lIns="0" tIns="0" rIns="0" bIns="0" rtlCol="0" anchor="ctr">
            <a:spAutoFit/>
          </a:bodyPr>
          <a:lstStyle/>
          <a:p>
            <a:r>
              <a:rPr lang="en-US" sz="1200" dirty="0">
                <a:gradFill>
                  <a:gsLst>
                    <a:gs pos="0">
                      <a:schemeClr val="tx1"/>
                    </a:gs>
                    <a:gs pos="86000">
                      <a:schemeClr val="tx1"/>
                    </a:gs>
                  </a:gsLst>
                  <a:lin ang="5400000" scaled="0"/>
                </a:gradFill>
              </a:rPr>
              <a:t>WORKING SOFTWARE</a:t>
            </a:r>
            <a:endParaRPr lang="en-US" sz="1200" dirty="0">
              <a:gradFill>
                <a:gsLst>
                  <a:gs pos="0">
                    <a:schemeClr val="tx1"/>
                  </a:gs>
                  <a:gs pos="86000">
                    <a:schemeClr val="tx1"/>
                  </a:gs>
                </a:gsLst>
                <a:lin ang="5400000" scaled="0"/>
              </a:gradFill>
            </a:endParaRPr>
          </a:p>
        </p:txBody>
      </p:sp>
      <p:sp>
        <p:nvSpPr>
          <p:cNvPr id="86" name="TextBox 85"/>
          <p:cNvSpPr txBox="1"/>
          <p:nvPr/>
        </p:nvSpPr>
        <p:spPr>
          <a:xfrm>
            <a:off x="1788433" y="1139471"/>
            <a:ext cx="1271182" cy="830997"/>
          </a:xfrm>
          <a:prstGeom prst="rect">
            <a:avLst/>
          </a:prstGeom>
          <a:noFill/>
        </p:spPr>
        <p:txBody>
          <a:bodyPr wrap="none" lIns="0" tIns="0" rIns="0" bIns="0" rtlCol="0" anchor="t" anchorCtr="0">
            <a:spAutoFit/>
          </a:bodyPr>
          <a:lstStyle/>
          <a:p>
            <a:pPr>
              <a:lnSpc>
                <a:spcPct val="90000"/>
              </a:lnSpc>
            </a:pPr>
            <a:r>
              <a:rPr lang="en-US" sz="4000" spc="-150" dirty="0">
                <a:gradFill>
                  <a:gsLst>
                    <a:gs pos="2500">
                      <a:schemeClr val="tx1"/>
                    </a:gs>
                    <a:gs pos="33000">
                      <a:schemeClr val="tx1"/>
                    </a:gs>
                  </a:gsLst>
                  <a:lin ang="5400000" scaled="0"/>
                </a:gradFill>
                <a:latin typeface="+mj-lt"/>
              </a:rPr>
              <a:t>Define</a:t>
            </a:r>
            <a:endParaRPr lang="en-US" sz="4000" spc="-150" dirty="0">
              <a:gradFill>
                <a:gsLst>
                  <a:gs pos="2500">
                    <a:schemeClr val="tx1"/>
                  </a:gs>
                  <a:gs pos="33000">
                    <a:schemeClr val="tx1"/>
                  </a:gs>
                </a:gsLst>
                <a:lin ang="5400000" scaled="0"/>
              </a:gradFill>
              <a:latin typeface="+mj-lt"/>
            </a:endParaRPr>
          </a:p>
          <a:p>
            <a:pPr>
              <a:lnSpc>
                <a:spcPct val="90000"/>
              </a:lnSpc>
            </a:pPr>
            <a:r>
              <a:rPr lang="en-US" sz="2000" spc="-60" dirty="0">
                <a:gradFill>
                  <a:gsLst>
                    <a:gs pos="0">
                      <a:schemeClr val="tx1">
                        <a:lumMod val="75000"/>
                      </a:schemeClr>
                    </a:gs>
                    <a:gs pos="86000">
                      <a:schemeClr val="tx1">
                        <a:lumMod val="75000"/>
                      </a:schemeClr>
                    </a:gs>
                  </a:gsLst>
                  <a:lin ang="5400000" scaled="0"/>
                </a:gradFill>
              </a:rPr>
              <a:t>Ideation</a:t>
            </a:r>
          </a:p>
        </p:txBody>
      </p:sp>
      <p:sp>
        <p:nvSpPr>
          <p:cNvPr id="97" name="TextBox 96"/>
          <p:cNvSpPr txBox="1"/>
          <p:nvPr/>
        </p:nvSpPr>
        <p:spPr>
          <a:xfrm>
            <a:off x="518855" y="3260673"/>
            <a:ext cx="2412263" cy="830997"/>
          </a:xfrm>
          <a:prstGeom prst="rect">
            <a:avLst/>
          </a:prstGeom>
          <a:noFill/>
        </p:spPr>
        <p:txBody>
          <a:bodyPr wrap="none" lIns="0" tIns="0" rIns="0" bIns="0" rtlCol="0" anchor="t" anchorCtr="0">
            <a:spAutoFit/>
          </a:bodyPr>
          <a:lstStyle/>
          <a:p>
            <a:pPr>
              <a:lnSpc>
                <a:spcPct val="90000"/>
              </a:lnSpc>
            </a:pPr>
            <a:r>
              <a:rPr lang="en-US" sz="4000" spc="-150" dirty="0">
                <a:gradFill>
                  <a:gsLst>
                    <a:gs pos="2500">
                      <a:schemeClr val="tx1"/>
                    </a:gs>
                    <a:gs pos="33000">
                      <a:schemeClr val="tx1"/>
                    </a:gs>
                  </a:gsLst>
                  <a:lin ang="5400000" scaled="0"/>
                </a:gradFill>
                <a:latin typeface="+mj-lt"/>
              </a:rPr>
              <a:t>Develop</a:t>
            </a:r>
            <a:endParaRPr lang="en-US" sz="4000" spc="-150" dirty="0">
              <a:gradFill>
                <a:gsLst>
                  <a:gs pos="2500">
                    <a:schemeClr val="tx1"/>
                  </a:gs>
                  <a:gs pos="33000">
                    <a:schemeClr val="tx1"/>
                  </a:gs>
                </a:gsLst>
                <a:lin ang="5400000" scaled="0"/>
              </a:gradFill>
              <a:latin typeface="+mj-lt"/>
            </a:endParaRPr>
          </a:p>
          <a:p>
            <a:pPr>
              <a:lnSpc>
                <a:spcPct val="90000"/>
              </a:lnSpc>
            </a:pPr>
            <a:r>
              <a:rPr lang="en-US" sz="2000" spc="-60" dirty="0">
                <a:gradFill>
                  <a:gsLst>
                    <a:gs pos="0">
                      <a:schemeClr val="tx1">
                        <a:lumMod val="75000"/>
                      </a:schemeClr>
                    </a:gs>
                    <a:gs pos="86000">
                      <a:schemeClr val="tx1">
                        <a:lumMod val="75000"/>
                      </a:schemeClr>
                    </a:gs>
                  </a:gsLst>
                  <a:lin ang="5400000" scaled="0"/>
                </a:gradFill>
              </a:rPr>
              <a:t>Idea to </a:t>
            </a:r>
            <a:r>
              <a:rPr lang="en-US" sz="2000" spc="-60" dirty="0">
                <a:gradFill>
                  <a:gsLst>
                    <a:gs pos="0">
                      <a:schemeClr val="tx1">
                        <a:lumMod val="75000"/>
                      </a:schemeClr>
                    </a:gs>
                    <a:gs pos="86000">
                      <a:schemeClr val="tx1">
                        <a:lumMod val="75000"/>
                      </a:schemeClr>
                    </a:gs>
                  </a:gsLst>
                  <a:lin ang="5400000" scaled="0"/>
                </a:gradFill>
              </a:rPr>
              <a:t>working </a:t>
            </a:r>
            <a:r>
              <a:rPr lang="en-US" sz="2000" spc="-60" dirty="0">
                <a:gradFill>
                  <a:gsLst>
                    <a:gs pos="0">
                      <a:schemeClr val="tx1">
                        <a:lumMod val="75000"/>
                      </a:schemeClr>
                    </a:gs>
                    <a:gs pos="86000">
                      <a:schemeClr val="tx1">
                        <a:lumMod val="75000"/>
                      </a:schemeClr>
                    </a:gs>
                  </a:gsLst>
                  <a:lin ang="5400000" scaled="0"/>
                </a:gradFill>
              </a:rPr>
              <a:t>software</a:t>
            </a:r>
            <a:endParaRPr lang="en-US" sz="2000" spc="-60" dirty="0">
              <a:gradFill>
                <a:gsLst>
                  <a:gs pos="0">
                    <a:schemeClr val="tx1">
                      <a:lumMod val="75000"/>
                    </a:schemeClr>
                  </a:gs>
                  <a:gs pos="86000">
                    <a:schemeClr val="tx1">
                      <a:lumMod val="75000"/>
                    </a:schemeClr>
                  </a:gs>
                </a:gsLst>
                <a:lin ang="5400000" scaled="0"/>
              </a:gradFill>
            </a:endParaRPr>
          </a:p>
        </p:txBody>
      </p:sp>
      <p:sp>
        <p:nvSpPr>
          <p:cNvPr id="98" name="TextBox 97"/>
          <p:cNvSpPr txBox="1"/>
          <p:nvPr/>
        </p:nvSpPr>
        <p:spPr>
          <a:xfrm>
            <a:off x="9045542" y="4248487"/>
            <a:ext cx="2392514" cy="830997"/>
          </a:xfrm>
          <a:prstGeom prst="rect">
            <a:avLst/>
          </a:prstGeom>
          <a:noFill/>
        </p:spPr>
        <p:txBody>
          <a:bodyPr wrap="none" lIns="0" tIns="0" rIns="0" bIns="0" rtlCol="0" anchor="t" anchorCtr="0">
            <a:spAutoFit/>
          </a:bodyPr>
          <a:lstStyle/>
          <a:p>
            <a:pPr>
              <a:lnSpc>
                <a:spcPct val="90000"/>
              </a:lnSpc>
            </a:pPr>
            <a:r>
              <a:rPr lang="en-US" sz="4000" spc="-150" dirty="0">
                <a:gradFill>
                  <a:gsLst>
                    <a:gs pos="2500">
                      <a:schemeClr val="tx1"/>
                    </a:gs>
                    <a:gs pos="33000">
                      <a:schemeClr val="tx1"/>
                    </a:gs>
                  </a:gsLst>
                  <a:lin ang="5400000" scaled="0"/>
                </a:gradFill>
                <a:latin typeface="+mj-lt"/>
              </a:rPr>
              <a:t>Operate</a:t>
            </a:r>
          </a:p>
          <a:p>
            <a:pPr>
              <a:lnSpc>
                <a:spcPct val="90000"/>
              </a:lnSpc>
            </a:pPr>
            <a:r>
              <a:rPr lang="en-US" sz="2000" spc="-60" dirty="0">
                <a:gradFill>
                  <a:gsLst>
                    <a:gs pos="0">
                      <a:schemeClr val="tx1">
                        <a:lumMod val="75000"/>
                      </a:schemeClr>
                    </a:gs>
                    <a:gs pos="86000">
                      <a:schemeClr val="tx1">
                        <a:lumMod val="75000"/>
                      </a:schemeClr>
                    </a:gs>
                  </a:gsLst>
                  <a:lin ang="5400000" scaled="0"/>
                </a:gradFill>
              </a:rPr>
              <a:t>Deployment to feedback</a:t>
            </a:r>
          </a:p>
        </p:txBody>
      </p:sp>
      <p:sp>
        <p:nvSpPr>
          <p:cNvPr id="67" name="TextBox 66"/>
          <p:cNvSpPr txBox="1"/>
          <p:nvPr/>
        </p:nvSpPr>
        <p:spPr>
          <a:xfrm>
            <a:off x="5249558" y="3011641"/>
            <a:ext cx="1628219" cy="1969770"/>
          </a:xfrm>
          <a:prstGeom prst="rect">
            <a:avLst/>
          </a:prstGeom>
          <a:noFill/>
        </p:spPr>
        <p:txBody>
          <a:bodyPr wrap="square" lIns="0" tIns="0" rIns="0" bIns="0" rtlCol="0" anchor="ctr">
            <a:spAutoFit/>
          </a:bodyPr>
          <a:lstStyle/>
          <a:p>
            <a:pPr algn="ctr"/>
            <a:r>
              <a:rPr lang="en-US" sz="1600" dirty="0">
                <a:gradFill>
                  <a:gsLst>
                    <a:gs pos="0">
                      <a:schemeClr val="tx1"/>
                    </a:gs>
                    <a:gs pos="86000">
                      <a:schemeClr val="tx1"/>
                    </a:gs>
                  </a:gsLst>
                  <a:lin ang="5400000" scaled="0"/>
                </a:gradFill>
              </a:rPr>
              <a:t>APPLICATION</a:t>
            </a:r>
          </a:p>
          <a:p>
            <a:pPr algn="ctr"/>
            <a:r>
              <a:rPr lang="en-US" sz="1600" dirty="0">
                <a:gradFill>
                  <a:gsLst>
                    <a:gs pos="0">
                      <a:schemeClr val="tx1"/>
                    </a:gs>
                    <a:gs pos="86000">
                      <a:schemeClr val="tx1"/>
                    </a:gs>
                  </a:gsLst>
                  <a:lin ang="5400000" scaled="0"/>
                </a:gradFill>
              </a:rPr>
              <a:t>LIFECYCLE </a:t>
            </a:r>
          </a:p>
          <a:p>
            <a:pPr algn="ctr"/>
            <a:r>
              <a:rPr lang="en-US" sz="1600" dirty="0">
                <a:gradFill>
                  <a:gsLst>
                    <a:gs pos="0">
                      <a:schemeClr val="tx1"/>
                    </a:gs>
                    <a:gs pos="86000">
                      <a:schemeClr val="tx1"/>
                    </a:gs>
                  </a:gsLst>
                  <a:lin ang="5400000" scaled="0"/>
                </a:gradFill>
              </a:rPr>
              <a:t>MANAGEMENT</a:t>
            </a:r>
          </a:p>
          <a:p>
            <a:pPr algn="ctr"/>
            <a:endParaRPr lang="en-US" sz="1600" dirty="0">
              <a:gradFill>
                <a:gsLst>
                  <a:gs pos="0">
                    <a:schemeClr val="tx1"/>
                  </a:gs>
                  <a:gs pos="86000">
                    <a:schemeClr val="tx1"/>
                  </a:gs>
                </a:gsLst>
                <a:lin ang="5400000" scaled="0"/>
              </a:gradFill>
            </a:endParaRPr>
          </a:p>
          <a:p>
            <a:pPr marL="457200" indent="-285750">
              <a:buFont typeface="Arial" pitchFamily="34" charset="0"/>
              <a:buChar char="•"/>
            </a:pPr>
            <a:r>
              <a:rPr lang="en-US" sz="1600" dirty="0">
                <a:gradFill>
                  <a:gsLst>
                    <a:gs pos="0">
                      <a:schemeClr val="tx1"/>
                    </a:gs>
                    <a:gs pos="86000">
                      <a:schemeClr val="tx1"/>
                    </a:gs>
                  </a:gsLst>
                  <a:lin ang="5400000" scaled="0"/>
                </a:gradFill>
              </a:rPr>
              <a:t>Integration</a:t>
            </a:r>
          </a:p>
          <a:p>
            <a:pPr marL="457200" indent="-285750">
              <a:buFont typeface="Arial" pitchFamily="34" charset="0"/>
              <a:buChar char="•"/>
            </a:pPr>
            <a:r>
              <a:rPr lang="en-US" sz="1600" dirty="0">
                <a:gradFill>
                  <a:gsLst>
                    <a:gs pos="0">
                      <a:schemeClr val="tx1"/>
                    </a:gs>
                    <a:gs pos="86000">
                      <a:schemeClr val="tx1"/>
                    </a:gs>
                  </a:gsLst>
                  <a:lin ang="5400000" scaled="0"/>
                </a:gradFill>
              </a:rPr>
              <a:t>Traceability</a:t>
            </a:r>
          </a:p>
          <a:p>
            <a:pPr marL="457200" indent="-285750">
              <a:buFont typeface="Arial" pitchFamily="34" charset="0"/>
              <a:buChar char="•"/>
            </a:pPr>
            <a:r>
              <a:rPr lang="en-US" sz="1600" dirty="0">
                <a:gradFill>
                  <a:gsLst>
                    <a:gs pos="0">
                      <a:schemeClr val="tx1"/>
                    </a:gs>
                    <a:gs pos="86000">
                      <a:schemeClr val="tx1"/>
                    </a:gs>
                  </a:gsLst>
                  <a:lin ang="5400000" scaled="0"/>
                </a:gradFill>
              </a:rPr>
              <a:t>Faster Cycle Times</a:t>
            </a:r>
          </a:p>
        </p:txBody>
      </p:sp>
      <p:grpSp>
        <p:nvGrpSpPr>
          <p:cNvPr id="45" name="Group 44"/>
          <p:cNvGrpSpPr/>
          <p:nvPr/>
        </p:nvGrpSpPr>
        <p:grpSpPr>
          <a:xfrm>
            <a:off x="561467" y="1161025"/>
            <a:ext cx="1216189" cy="1216189"/>
            <a:chOff x="9565240" y="513708"/>
            <a:chExt cx="1216189" cy="1216189"/>
          </a:xfrm>
        </p:grpSpPr>
        <p:sp>
          <p:nvSpPr>
            <p:cNvPr id="46" name="Rectangle 45"/>
            <p:cNvSpPr/>
            <p:nvPr/>
          </p:nvSpPr>
          <p:spPr>
            <a:xfrm>
              <a:off x="9565240" y="513708"/>
              <a:ext cx="1216189" cy="121618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nSpc>
                  <a:spcPct val="80000"/>
                </a:lnSpc>
              </a:pPr>
              <a:r>
                <a:rPr lang="en-US" sz="1400" b="1" dirty="0">
                  <a:gradFill>
                    <a:gsLst>
                      <a:gs pos="0">
                        <a:srgbClr val="FFFFFF"/>
                      </a:gs>
                      <a:gs pos="100000">
                        <a:srgbClr val="FFFFFF"/>
                      </a:gs>
                    </a:gsLst>
                    <a:lin ang="5400000" scaled="0"/>
                  </a:gradFill>
                </a:rPr>
                <a:t>Users/</a:t>
              </a:r>
              <a:br>
                <a:rPr lang="en-US" sz="1400" b="1" dirty="0">
                  <a:gradFill>
                    <a:gsLst>
                      <a:gs pos="0">
                        <a:srgbClr val="FFFFFF"/>
                      </a:gs>
                      <a:gs pos="100000">
                        <a:srgbClr val="FFFFFF"/>
                      </a:gs>
                    </a:gsLst>
                    <a:lin ang="5400000" scaled="0"/>
                  </a:gradFill>
                </a:rPr>
              </a:br>
              <a:r>
                <a:rPr lang="en-US" sz="1400" b="1" dirty="0">
                  <a:gradFill>
                    <a:gsLst>
                      <a:gs pos="0">
                        <a:srgbClr val="FFFFFF"/>
                      </a:gs>
                      <a:gs pos="100000">
                        <a:srgbClr val="FFFFFF"/>
                      </a:gs>
                    </a:gsLst>
                    <a:lin ang="5400000" scaled="0"/>
                  </a:gradFill>
                </a:rPr>
                <a:t>Stakeholder</a:t>
              </a:r>
              <a:endParaRPr lang="en-US" sz="1400" b="1" dirty="0">
                <a:gradFill>
                  <a:gsLst>
                    <a:gs pos="0">
                      <a:srgbClr val="FFFFFF"/>
                    </a:gs>
                    <a:gs pos="100000">
                      <a:srgbClr val="FFFFFF"/>
                    </a:gs>
                  </a:gsLst>
                  <a:lin ang="5400000" scaled="0"/>
                </a:gradFill>
              </a:endParaRPr>
            </a:p>
          </p:txBody>
        </p:sp>
        <p:grpSp>
          <p:nvGrpSpPr>
            <p:cNvPr id="47" name="Group 46"/>
            <p:cNvGrpSpPr/>
            <p:nvPr/>
          </p:nvGrpSpPr>
          <p:grpSpPr>
            <a:xfrm>
              <a:off x="9824177" y="618350"/>
              <a:ext cx="698314" cy="657602"/>
              <a:chOff x="632975" y="3576903"/>
              <a:chExt cx="818142" cy="770444"/>
            </a:xfrm>
          </p:grpSpPr>
          <p:grpSp>
            <p:nvGrpSpPr>
              <p:cNvPr id="48" name="Group 5"/>
              <p:cNvGrpSpPr>
                <a:grpSpLocks noChangeAspect="1"/>
              </p:cNvGrpSpPr>
              <p:nvPr/>
            </p:nvGrpSpPr>
            <p:grpSpPr bwMode="auto">
              <a:xfrm>
                <a:off x="928514" y="3576903"/>
                <a:ext cx="227064" cy="595361"/>
                <a:chOff x="5389" y="1771"/>
                <a:chExt cx="328" cy="860"/>
              </a:xfrm>
              <a:solidFill>
                <a:schemeClr val="accent2"/>
              </a:solidFill>
            </p:grpSpPr>
            <p:sp>
              <p:nvSpPr>
                <p:cNvPr id="51" name="Oval 6"/>
                <p:cNvSpPr>
                  <a:spLocks noChangeArrowheads="1"/>
                </p:cNvSpPr>
                <p:nvPr/>
              </p:nvSpPr>
              <p:spPr bwMode="auto">
                <a:xfrm>
                  <a:off x="5486" y="1771"/>
                  <a:ext cx="136" cy="137"/>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2" name="Freeform 7"/>
                <p:cNvSpPr>
                  <a:spLocks/>
                </p:cNvSpPr>
                <p:nvPr/>
              </p:nvSpPr>
              <p:spPr bwMode="auto">
                <a:xfrm>
                  <a:off x="5389" y="1934"/>
                  <a:ext cx="328" cy="697"/>
                </a:xfrm>
                <a:custGeom>
                  <a:avLst/>
                  <a:gdLst>
                    <a:gd name="T0" fmla="*/ 105 w 139"/>
                    <a:gd name="T1" fmla="*/ 1 h 295"/>
                    <a:gd name="T2" fmla="*/ 95 w 139"/>
                    <a:gd name="T3" fmla="*/ 0 h 295"/>
                    <a:gd name="T4" fmla="*/ 43 w 139"/>
                    <a:gd name="T5" fmla="*/ 0 h 295"/>
                    <a:gd name="T6" fmla="*/ 33 w 139"/>
                    <a:gd name="T7" fmla="*/ 1 h 295"/>
                    <a:gd name="T8" fmla="*/ 0 w 139"/>
                    <a:gd name="T9" fmla="*/ 45 h 295"/>
                    <a:gd name="T10" fmla="*/ 0 w 139"/>
                    <a:gd name="T11" fmla="*/ 127 h 295"/>
                    <a:gd name="T12" fmla="*/ 12 w 139"/>
                    <a:gd name="T13" fmla="*/ 142 h 295"/>
                    <a:gd name="T14" fmla="*/ 23 w 139"/>
                    <a:gd name="T15" fmla="*/ 127 h 295"/>
                    <a:gd name="T16" fmla="*/ 23 w 139"/>
                    <a:gd name="T17" fmla="*/ 45 h 295"/>
                    <a:gd name="T18" fmla="*/ 29 w 139"/>
                    <a:gd name="T19" fmla="*/ 37 h 295"/>
                    <a:gd name="T20" fmla="*/ 33 w 139"/>
                    <a:gd name="T21" fmla="*/ 37 h 295"/>
                    <a:gd name="T22" fmla="*/ 33 w 139"/>
                    <a:gd name="T23" fmla="*/ 45 h 295"/>
                    <a:gd name="T24" fmla="*/ 33 w 139"/>
                    <a:gd name="T25" fmla="*/ 89 h 295"/>
                    <a:gd name="T26" fmla="*/ 33 w 139"/>
                    <a:gd name="T27" fmla="*/ 278 h 295"/>
                    <a:gd name="T28" fmla="*/ 49 w 139"/>
                    <a:gd name="T29" fmla="*/ 295 h 295"/>
                    <a:gd name="T30" fmla="*/ 65 w 139"/>
                    <a:gd name="T31" fmla="*/ 279 h 295"/>
                    <a:gd name="T32" fmla="*/ 65 w 139"/>
                    <a:gd name="T33" fmla="*/ 153 h 295"/>
                    <a:gd name="T34" fmla="*/ 69 w 139"/>
                    <a:gd name="T35" fmla="*/ 147 h 295"/>
                    <a:gd name="T36" fmla="*/ 70 w 139"/>
                    <a:gd name="T37" fmla="*/ 147 h 295"/>
                    <a:gd name="T38" fmla="*/ 70 w 139"/>
                    <a:gd name="T39" fmla="*/ 147 h 295"/>
                    <a:gd name="T40" fmla="*/ 75 w 139"/>
                    <a:gd name="T41" fmla="*/ 153 h 295"/>
                    <a:gd name="T42" fmla="*/ 75 w 139"/>
                    <a:gd name="T43" fmla="*/ 279 h 295"/>
                    <a:gd name="T44" fmla="*/ 91 w 139"/>
                    <a:gd name="T45" fmla="*/ 295 h 295"/>
                    <a:gd name="T46" fmla="*/ 106 w 139"/>
                    <a:gd name="T47" fmla="*/ 278 h 295"/>
                    <a:gd name="T48" fmla="*/ 106 w 139"/>
                    <a:gd name="T49" fmla="*/ 37 h 295"/>
                    <a:gd name="T50" fmla="*/ 111 w 139"/>
                    <a:gd name="T51" fmla="*/ 37 h 295"/>
                    <a:gd name="T52" fmla="*/ 116 w 139"/>
                    <a:gd name="T53" fmla="*/ 45 h 295"/>
                    <a:gd name="T54" fmla="*/ 116 w 139"/>
                    <a:gd name="T55" fmla="*/ 127 h 295"/>
                    <a:gd name="T56" fmla="*/ 128 w 139"/>
                    <a:gd name="T57" fmla="*/ 142 h 295"/>
                    <a:gd name="T58" fmla="*/ 139 w 139"/>
                    <a:gd name="T59" fmla="*/ 127 h 295"/>
                    <a:gd name="T60" fmla="*/ 139 w 139"/>
                    <a:gd name="T61" fmla="*/ 45 h 295"/>
                    <a:gd name="T62" fmla="*/ 105 w 139"/>
                    <a:gd name="T63" fmla="*/ 1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9" h="295">
                      <a:moveTo>
                        <a:pt x="105" y="1"/>
                      </a:moveTo>
                      <a:cubicBezTo>
                        <a:pt x="102" y="0"/>
                        <a:pt x="99" y="0"/>
                        <a:pt x="95" y="0"/>
                      </a:cubicBezTo>
                      <a:cubicBezTo>
                        <a:pt x="43" y="0"/>
                        <a:pt x="43" y="0"/>
                        <a:pt x="43" y="0"/>
                      </a:cubicBezTo>
                      <a:cubicBezTo>
                        <a:pt x="39" y="0"/>
                        <a:pt x="36" y="0"/>
                        <a:pt x="33" y="1"/>
                      </a:cubicBezTo>
                      <a:cubicBezTo>
                        <a:pt x="12" y="4"/>
                        <a:pt x="0" y="15"/>
                        <a:pt x="0" y="45"/>
                      </a:cubicBezTo>
                      <a:cubicBezTo>
                        <a:pt x="0" y="127"/>
                        <a:pt x="0" y="127"/>
                        <a:pt x="0" y="127"/>
                      </a:cubicBezTo>
                      <a:cubicBezTo>
                        <a:pt x="0" y="139"/>
                        <a:pt x="4" y="142"/>
                        <a:pt x="12" y="142"/>
                      </a:cubicBezTo>
                      <a:cubicBezTo>
                        <a:pt x="18" y="142"/>
                        <a:pt x="23" y="139"/>
                        <a:pt x="23" y="127"/>
                      </a:cubicBezTo>
                      <a:cubicBezTo>
                        <a:pt x="23" y="45"/>
                        <a:pt x="23" y="45"/>
                        <a:pt x="23" y="45"/>
                      </a:cubicBezTo>
                      <a:cubicBezTo>
                        <a:pt x="23" y="38"/>
                        <a:pt x="27" y="37"/>
                        <a:pt x="29" y="37"/>
                      </a:cubicBezTo>
                      <a:cubicBezTo>
                        <a:pt x="33" y="37"/>
                        <a:pt x="33" y="37"/>
                        <a:pt x="33" y="37"/>
                      </a:cubicBezTo>
                      <a:cubicBezTo>
                        <a:pt x="33" y="45"/>
                        <a:pt x="33" y="45"/>
                        <a:pt x="33" y="45"/>
                      </a:cubicBezTo>
                      <a:cubicBezTo>
                        <a:pt x="33" y="48"/>
                        <a:pt x="33" y="65"/>
                        <a:pt x="33" y="89"/>
                      </a:cubicBezTo>
                      <a:cubicBezTo>
                        <a:pt x="33" y="156"/>
                        <a:pt x="33" y="278"/>
                        <a:pt x="33" y="278"/>
                      </a:cubicBezTo>
                      <a:cubicBezTo>
                        <a:pt x="33" y="293"/>
                        <a:pt x="44" y="295"/>
                        <a:pt x="49" y="295"/>
                      </a:cubicBezTo>
                      <a:cubicBezTo>
                        <a:pt x="53" y="295"/>
                        <a:pt x="65" y="293"/>
                        <a:pt x="65" y="279"/>
                      </a:cubicBezTo>
                      <a:cubicBezTo>
                        <a:pt x="65" y="266"/>
                        <a:pt x="65" y="153"/>
                        <a:pt x="65" y="153"/>
                      </a:cubicBezTo>
                      <a:cubicBezTo>
                        <a:pt x="65" y="148"/>
                        <a:pt x="66" y="147"/>
                        <a:pt x="69" y="147"/>
                      </a:cubicBezTo>
                      <a:cubicBezTo>
                        <a:pt x="69" y="147"/>
                        <a:pt x="69" y="147"/>
                        <a:pt x="70" y="147"/>
                      </a:cubicBezTo>
                      <a:cubicBezTo>
                        <a:pt x="70" y="147"/>
                        <a:pt x="70" y="147"/>
                        <a:pt x="70" y="147"/>
                      </a:cubicBezTo>
                      <a:cubicBezTo>
                        <a:pt x="74" y="147"/>
                        <a:pt x="75" y="148"/>
                        <a:pt x="75" y="153"/>
                      </a:cubicBezTo>
                      <a:cubicBezTo>
                        <a:pt x="75" y="153"/>
                        <a:pt x="75" y="266"/>
                        <a:pt x="75" y="279"/>
                      </a:cubicBezTo>
                      <a:cubicBezTo>
                        <a:pt x="75" y="293"/>
                        <a:pt x="87" y="295"/>
                        <a:pt x="91" y="295"/>
                      </a:cubicBezTo>
                      <a:cubicBezTo>
                        <a:pt x="95" y="295"/>
                        <a:pt x="106" y="293"/>
                        <a:pt x="106" y="278"/>
                      </a:cubicBezTo>
                      <a:cubicBezTo>
                        <a:pt x="106" y="278"/>
                        <a:pt x="106" y="104"/>
                        <a:pt x="106" y="37"/>
                      </a:cubicBezTo>
                      <a:cubicBezTo>
                        <a:pt x="111" y="37"/>
                        <a:pt x="111" y="37"/>
                        <a:pt x="111" y="37"/>
                      </a:cubicBezTo>
                      <a:cubicBezTo>
                        <a:pt x="113" y="37"/>
                        <a:pt x="116" y="38"/>
                        <a:pt x="116" y="45"/>
                      </a:cubicBezTo>
                      <a:cubicBezTo>
                        <a:pt x="116" y="127"/>
                        <a:pt x="116" y="127"/>
                        <a:pt x="116" y="127"/>
                      </a:cubicBezTo>
                      <a:cubicBezTo>
                        <a:pt x="116" y="139"/>
                        <a:pt x="121" y="142"/>
                        <a:pt x="128" y="142"/>
                      </a:cubicBezTo>
                      <a:cubicBezTo>
                        <a:pt x="135" y="142"/>
                        <a:pt x="139" y="139"/>
                        <a:pt x="139" y="127"/>
                      </a:cubicBezTo>
                      <a:cubicBezTo>
                        <a:pt x="139" y="45"/>
                        <a:pt x="139" y="45"/>
                        <a:pt x="139" y="45"/>
                      </a:cubicBezTo>
                      <a:cubicBezTo>
                        <a:pt x="139" y="15"/>
                        <a:pt x="126" y="4"/>
                        <a:pt x="105" y="1"/>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pic>
            <p:nvPicPr>
              <p:cNvPr id="4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5522" y="3643259"/>
                <a:ext cx="275595" cy="704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2975" y="3643259"/>
                <a:ext cx="275595" cy="704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grpSp>
        <p:nvGrpSpPr>
          <p:cNvPr id="53" name="Group 52"/>
          <p:cNvGrpSpPr/>
          <p:nvPr/>
        </p:nvGrpSpPr>
        <p:grpSpPr>
          <a:xfrm>
            <a:off x="517154" y="4116521"/>
            <a:ext cx="1312924" cy="1216189"/>
            <a:chOff x="9565240" y="513708"/>
            <a:chExt cx="1312924" cy="1216189"/>
          </a:xfrm>
        </p:grpSpPr>
        <p:sp>
          <p:nvSpPr>
            <p:cNvPr id="54" name="Rectangle 53"/>
            <p:cNvSpPr/>
            <p:nvPr/>
          </p:nvSpPr>
          <p:spPr>
            <a:xfrm>
              <a:off x="9565240" y="513708"/>
              <a:ext cx="1312924" cy="121618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nSpc>
                  <a:spcPct val="80000"/>
                </a:lnSpc>
              </a:pPr>
              <a:r>
                <a:rPr lang="en-US" sz="1400" b="1" spc="-30" dirty="0">
                  <a:gradFill>
                    <a:gsLst>
                      <a:gs pos="0">
                        <a:srgbClr val="FFFFFF"/>
                      </a:gs>
                      <a:gs pos="100000">
                        <a:srgbClr val="FFFFFF"/>
                      </a:gs>
                    </a:gsLst>
                    <a:lin ang="5400000" scaled="0"/>
                  </a:gradFill>
                </a:rPr>
                <a:t>Development &amp; testing</a:t>
              </a:r>
              <a:endParaRPr lang="en-US" sz="1400" b="1" spc="-30" dirty="0">
                <a:gradFill>
                  <a:gsLst>
                    <a:gs pos="0">
                      <a:srgbClr val="FFFFFF"/>
                    </a:gs>
                    <a:gs pos="100000">
                      <a:srgbClr val="FFFFFF"/>
                    </a:gs>
                  </a:gsLst>
                  <a:lin ang="5400000" scaled="0"/>
                </a:gradFill>
              </a:endParaRPr>
            </a:p>
          </p:txBody>
        </p:sp>
        <p:grpSp>
          <p:nvGrpSpPr>
            <p:cNvPr id="55" name="Group 54"/>
            <p:cNvGrpSpPr/>
            <p:nvPr/>
          </p:nvGrpSpPr>
          <p:grpSpPr>
            <a:xfrm>
              <a:off x="9824177" y="618350"/>
              <a:ext cx="698314" cy="657602"/>
              <a:chOff x="632975" y="3576903"/>
              <a:chExt cx="818142" cy="770444"/>
            </a:xfrm>
          </p:grpSpPr>
          <p:grpSp>
            <p:nvGrpSpPr>
              <p:cNvPr id="56" name="Group 5"/>
              <p:cNvGrpSpPr>
                <a:grpSpLocks noChangeAspect="1"/>
              </p:cNvGrpSpPr>
              <p:nvPr/>
            </p:nvGrpSpPr>
            <p:grpSpPr bwMode="auto">
              <a:xfrm>
                <a:off x="928514" y="3576903"/>
                <a:ext cx="227064" cy="595361"/>
                <a:chOff x="5389" y="1771"/>
                <a:chExt cx="328" cy="860"/>
              </a:xfrm>
              <a:solidFill>
                <a:schemeClr val="accent2"/>
              </a:solidFill>
            </p:grpSpPr>
            <p:sp>
              <p:nvSpPr>
                <p:cNvPr id="59" name="Oval 6"/>
                <p:cNvSpPr>
                  <a:spLocks noChangeArrowheads="1"/>
                </p:cNvSpPr>
                <p:nvPr/>
              </p:nvSpPr>
              <p:spPr bwMode="auto">
                <a:xfrm>
                  <a:off x="5486" y="1771"/>
                  <a:ext cx="136" cy="137"/>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0" name="Freeform 7"/>
                <p:cNvSpPr>
                  <a:spLocks/>
                </p:cNvSpPr>
                <p:nvPr/>
              </p:nvSpPr>
              <p:spPr bwMode="auto">
                <a:xfrm>
                  <a:off x="5389" y="1934"/>
                  <a:ext cx="328" cy="697"/>
                </a:xfrm>
                <a:custGeom>
                  <a:avLst/>
                  <a:gdLst>
                    <a:gd name="T0" fmla="*/ 105 w 139"/>
                    <a:gd name="T1" fmla="*/ 1 h 295"/>
                    <a:gd name="T2" fmla="*/ 95 w 139"/>
                    <a:gd name="T3" fmla="*/ 0 h 295"/>
                    <a:gd name="T4" fmla="*/ 43 w 139"/>
                    <a:gd name="T5" fmla="*/ 0 h 295"/>
                    <a:gd name="T6" fmla="*/ 33 w 139"/>
                    <a:gd name="T7" fmla="*/ 1 h 295"/>
                    <a:gd name="T8" fmla="*/ 0 w 139"/>
                    <a:gd name="T9" fmla="*/ 45 h 295"/>
                    <a:gd name="T10" fmla="*/ 0 w 139"/>
                    <a:gd name="T11" fmla="*/ 127 h 295"/>
                    <a:gd name="T12" fmla="*/ 12 w 139"/>
                    <a:gd name="T13" fmla="*/ 142 h 295"/>
                    <a:gd name="T14" fmla="*/ 23 w 139"/>
                    <a:gd name="T15" fmla="*/ 127 h 295"/>
                    <a:gd name="T16" fmla="*/ 23 w 139"/>
                    <a:gd name="T17" fmla="*/ 45 h 295"/>
                    <a:gd name="T18" fmla="*/ 29 w 139"/>
                    <a:gd name="T19" fmla="*/ 37 h 295"/>
                    <a:gd name="T20" fmla="*/ 33 w 139"/>
                    <a:gd name="T21" fmla="*/ 37 h 295"/>
                    <a:gd name="T22" fmla="*/ 33 w 139"/>
                    <a:gd name="T23" fmla="*/ 45 h 295"/>
                    <a:gd name="T24" fmla="*/ 33 w 139"/>
                    <a:gd name="T25" fmla="*/ 89 h 295"/>
                    <a:gd name="T26" fmla="*/ 33 w 139"/>
                    <a:gd name="T27" fmla="*/ 278 h 295"/>
                    <a:gd name="T28" fmla="*/ 49 w 139"/>
                    <a:gd name="T29" fmla="*/ 295 h 295"/>
                    <a:gd name="T30" fmla="*/ 65 w 139"/>
                    <a:gd name="T31" fmla="*/ 279 h 295"/>
                    <a:gd name="T32" fmla="*/ 65 w 139"/>
                    <a:gd name="T33" fmla="*/ 153 h 295"/>
                    <a:gd name="T34" fmla="*/ 69 w 139"/>
                    <a:gd name="T35" fmla="*/ 147 h 295"/>
                    <a:gd name="T36" fmla="*/ 70 w 139"/>
                    <a:gd name="T37" fmla="*/ 147 h 295"/>
                    <a:gd name="T38" fmla="*/ 70 w 139"/>
                    <a:gd name="T39" fmla="*/ 147 h 295"/>
                    <a:gd name="T40" fmla="*/ 75 w 139"/>
                    <a:gd name="T41" fmla="*/ 153 h 295"/>
                    <a:gd name="T42" fmla="*/ 75 w 139"/>
                    <a:gd name="T43" fmla="*/ 279 h 295"/>
                    <a:gd name="T44" fmla="*/ 91 w 139"/>
                    <a:gd name="T45" fmla="*/ 295 h 295"/>
                    <a:gd name="T46" fmla="*/ 106 w 139"/>
                    <a:gd name="T47" fmla="*/ 278 h 295"/>
                    <a:gd name="T48" fmla="*/ 106 w 139"/>
                    <a:gd name="T49" fmla="*/ 37 h 295"/>
                    <a:gd name="T50" fmla="*/ 111 w 139"/>
                    <a:gd name="T51" fmla="*/ 37 h 295"/>
                    <a:gd name="T52" fmla="*/ 116 w 139"/>
                    <a:gd name="T53" fmla="*/ 45 h 295"/>
                    <a:gd name="T54" fmla="*/ 116 w 139"/>
                    <a:gd name="T55" fmla="*/ 127 h 295"/>
                    <a:gd name="T56" fmla="*/ 128 w 139"/>
                    <a:gd name="T57" fmla="*/ 142 h 295"/>
                    <a:gd name="T58" fmla="*/ 139 w 139"/>
                    <a:gd name="T59" fmla="*/ 127 h 295"/>
                    <a:gd name="T60" fmla="*/ 139 w 139"/>
                    <a:gd name="T61" fmla="*/ 45 h 295"/>
                    <a:gd name="T62" fmla="*/ 105 w 139"/>
                    <a:gd name="T63" fmla="*/ 1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9" h="295">
                      <a:moveTo>
                        <a:pt x="105" y="1"/>
                      </a:moveTo>
                      <a:cubicBezTo>
                        <a:pt x="102" y="0"/>
                        <a:pt x="99" y="0"/>
                        <a:pt x="95" y="0"/>
                      </a:cubicBezTo>
                      <a:cubicBezTo>
                        <a:pt x="43" y="0"/>
                        <a:pt x="43" y="0"/>
                        <a:pt x="43" y="0"/>
                      </a:cubicBezTo>
                      <a:cubicBezTo>
                        <a:pt x="39" y="0"/>
                        <a:pt x="36" y="0"/>
                        <a:pt x="33" y="1"/>
                      </a:cubicBezTo>
                      <a:cubicBezTo>
                        <a:pt x="12" y="4"/>
                        <a:pt x="0" y="15"/>
                        <a:pt x="0" y="45"/>
                      </a:cubicBezTo>
                      <a:cubicBezTo>
                        <a:pt x="0" y="127"/>
                        <a:pt x="0" y="127"/>
                        <a:pt x="0" y="127"/>
                      </a:cubicBezTo>
                      <a:cubicBezTo>
                        <a:pt x="0" y="139"/>
                        <a:pt x="4" y="142"/>
                        <a:pt x="12" y="142"/>
                      </a:cubicBezTo>
                      <a:cubicBezTo>
                        <a:pt x="18" y="142"/>
                        <a:pt x="23" y="139"/>
                        <a:pt x="23" y="127"/>
                      </a:cubicBezTo>
                      <a:cubicBezTo>
                        <a:pt x="23" y="45"/>
                        <a:pt x="23" y="45"/>
                        <a:pt x="23" y="45"/>
                      </a:cubicBezTo>
                      <a:cubicBezTo>
                        <a:pt x="23" y="38"/>
                        <a:pt x="27" y="37"/>
                        <a:pt x="29" y="37"/>
                      </a:cubicBezTo>
                      <a:cubicBezTo>
                        <a:pt x="33" y="37"/>
                        <a:pt x="33" y="37"/>
                        <a:pt x="33" y="37"/>
                      </a:cubicBezTo>
                      <a:cubicBezTo>
                        <a:pt x="33" y="45"/>
                        <a:pt x="33" y="45"/>
                        <a:pt x="33" y="45"/>
                      </a:cubicBezTo>
                      <a:cubicBezTo>
                        <a:pt x="33" y="48"/>
                        <a:pt x="33" y="65"/>
                        <a:pt x="33" y="89"/>
                      </a:cubicBezTo>
                      <a:cubicBezTo>
                        <a:pt x="33" y="156"/>
                        <a:pt x="33" y="278"/>
                        <a:pt x="33" y="278"/>
                      </a:cubicBezTo>
                      <a:cubicBezTo>
                        <a:pt x="33" y="293"/>
                        <a:pt x="44" y="295"/>
                        <a:pt x="49" y="295"/>
                      </a:cubicBezTo>
                      <a:cubicBezTo>
                        <a:pt x="53" y="295"/>
                        <a:pt x="65" y="293"/>
                        <a:pt x="65" y="279"/>
                      </a:cubicBezTo>
                      <a:cubicBezTo>
                        <a:pt x="65" y="266"/>
                        <a:pt x="65" y="153"/>
                        <a:pt x="65" y="153"/>
                      </a:cubicBezTo>
                      <a:cubicBezTo>
                        <a:pt x="65" y="148"/>
                        <a:pt x="66" y="147"/>
                        <a:pt x="69" y="147"/>
                      </a:cubicBezTo>
                      <a:cubicBezTo>
                        <a:pt x="69" y="147"/>
                        <a:pt x="69" y="147"/>
                        <a:pt x="70" y="147"/>
                      </a:cubicBezTo>
                      <a:cubicBezTo>
                        <a:pt x="70" y="147"/>
                        <a:pt x="70" y="147"/>
                        <a:pt x="70" y="147"/>
                      </a:cubicBezTo>
                      <a:cubicBezTo>
                        <a:pt x="74" y="147"/>
                        <a:pt x="75" y="148"/>
                        <a:pt x="75" y="153"/>
                      </a:cubicBezTo>
                      <a:cubicBezTo>
                        <a:pt x="75" y="153"/>
                        <a:pt x="75" y="266"/>
                        <a:pt x="75" y="279"/>
                      </a:cubicBezTo>
                      <a:cubicBezTo>
                        <a:pt x="75" y="293"/>
                        <a:pt x="87" y="295"/>
                        <a:pt x="91" y="295"/>
                      </a:cubicBezTo>
                      <a:cubicBezTo>
                        <a:pt x="95" y="295"/>
                        <a:pt x="106" y="293"/>
                        <a:pt x="106" y="278"/>
                      </a:cubicBezTo>
                      <a:cubicBezTo>
                        <a:pt x="106" y="278"/>
                        <a:pt x="106" y="104"/>
                        <a:pt x="106" y="37"/>
                      </a:cubicBezTo>
                      <a:cubicBezTo>
                        <a:pt x="111" y="37"/>
                        <a:pt x="111" y="37"/>
                        <a:pt x="111" y="37"/>
                      </a:cubicBezTo>
                      <a:cubicBezTo>
                        <a:pt x="113" y="37"/>
                        <a:pt x="116" y="38"/>
                        <a:pt x="116" y="45"/>
                      </a:cubicBezTo>
                      <a:cubicBezTo>
                        <a:pt x="116" y="127"/>
                        <a:pt x="116" y="127"/>
                        <a:pt x="116" y="127"/>
                      </a:cubicBezTo>
                      <a:cubicBezTo>
                        <a:pt x="116" y="139"/>
                        <a:pt x="121" y="142"/>
                        <a:pt x="128" y="142"/>
                      </a:cubicBezTo>
                      <a:cubicBezTo>
                        <a:pt x="135" y="142"/>
                        <a:pt x="139" y="139"/>
                        <a:pt x="139" y="127"/>
                      </a:cubicBezTo>
                      <a:cubicBezTo>
                        <a:pt x="139" y="45"/>
                        <a:pt x="139" y="45"/>
                        <a:pt x="139" y="45"/>
                      </a:cubicBezTo>
                      <a:cubicBezTo>
                        <a:pt x="139" y="15"/>
                        <a:pt x="126" y="4"/>
                        <a:pt x="105" y="1"/>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pic>
            <p:nvPicPr>
              <p:cNvPr id="5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5522" y="3643259"/>
                <a:ext cx="275595" cy="704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2975" y="3643259"/>
                <a:ext cx="275595" cy="704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grpSp>
        <p:nvGrpSpPr>
          <p:cNvPr id="70" name="Group 69"/>
          <p:cNvGrpSpPr/>
          <p:nvPr/>
        </p:nvGrpSpPr>
        <p:grpSpPr>
          <a:xfrm>
            <a:off x="10729747" y="3538019"/>
            <a:ext cx="1216189" cy="1216189"/>
            <a:chOff x="9565240" y="513708"/>
            <a:chExt cx="1216189" cy="1216189"/>
          </a:xfrm>
        </p:grpSpPr>
        <p:sp>
          <p:nvSpPr>
            <p:cNvPr id="71" name="Rectangle 70"/>
            <p:cNvSpPr/>
            <p:nvPr/>
          </p:nvSpPr>
          <p:spPr>
            <a:xfrm>
              <a:off x="9565240" y="513708"/>
              <a:ext cx="1216189" cy="121618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bIns="91440" rtlCol="0" anchor="b"/>
            <a:lstStyle/>
            <a:p>
              <a:pPr>
                <a:lnSpc>
                  <a:spcPct val="80000"/>
                </a:lnSpc>
              </a:pPr>
              <a:r>
                <a:rPr lang="en-US" sz="1400" b="1" spc="-30" dirty="0">
                  <a:gradFill>
                    <a:gsLst>
                      <a:gs pos="0">
                        <a:srgbClr val="FFFFFF"/>
                      </a:gs>
                      <a:gs pos="100000">
                        <a:srgbClr val="FFFFFF"/>
                      </a:gs>
                    </a:gsLst>
                    <a:lin ang="5400000" scaled="0"/>
                  </a:gradFill>
                </a:rPr>
                <a:t>Operations</a:t>
              </a:r>
              <a:endParaRPr lang="en-US" sz="1400" b="1" spc="-30" dirty="0">
                <a:gradFill>
                  <a:gsLst>
                    <a:gs pos="0">
                      <a:srgbClr val="FFFFFF"/>
                    </a:gs>
                    <a:gs pos="100000">
                      <a:srgbClr val="FFFFFF"/>
                    </a:gs>
                  </a:gsLst>
                  <a:lin ang="5400000" scaled="0"/>
                </a:gradFill>
              </a:endParaRPr>
            </a:p>
          </p:txBody>
        </p:sp>
        <p:grpSp>
          <p:nvGrpSpPr>
            <p:cNvPr id="72" name="Group 71"/>
            <p:cNvGrpSpPr/>
            <p:nvPr/>
          </p:nvGrpSpPr>
          <p:grpSpPr>
            <a:xfrm>
              <a:off x="9824177" y="618350"/>
              <a:ext cx="698314" cy="657602"/>
              <a:chOff x="632975" y="3576903"/>
              <a:chExt cx="818142" cy="770444"/>
            </a:xfrm>
          </p:grpSpPr>
          <p:grpSp>
            <p:nvGrpSpPr>
              <p:cNvPr id="73" name="Group 5"/>
              <p:cNvGrpSpPr>
                <a:grpSpLocks noChangeAspect="1"/>
              </p:cNvGrpSpPr>
              <p:nvPr/>
            </p:nvGrpSpPr>
            <p:grpSpPr bwMode="auto">
              <a:xfrm>
                <a:off x="928514" y="3576903"/>
                <a:ext cx="227064" cy="595361"/>
                <a:chOff x="5389" y="1771"/>
                <a:chExt cx="328" cy="860"/>
              </a:xfrm>
              <a:solidFill>
                <a:schemeClr val="accent2"/>
              </a:solidFill>
            </p:grpSpPr>
            <p:sp>
              <p:nvSpPr>
                <p:cNvPr id="76" name="Oval 6"/>
                <p:cNvSpPr>
                  <a:spLocks noChangeArrowheads="1"/>
                </p:cNvSpPr>
                <p:nvPr/>
              </p:nvSpPr>
              <p:spPr bwMode="auto">
                <a:xfrm>
                  <a:off x="5486" y="1771"/>
                  <a:ext cx="136" cy="137"/>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7" name="Freeform 7"/>
                <p:cNvSpPr>
                  <a:spLocks/>
                </p:cNvSpPr>
                <p:nvPr/>
              </p:nvSpPr>
              <p:spPr bwMode="auto">
                <a:xfrm>
                  <a:off x="5389" y="1934"/>
                  <a:ext cx="328" cy="697"/>
                </a:xfrm>
                <a:custGeom>
                  <a:avLst/>
                  <a:gdLst>
                    <a:gd name="T0" fmla="*/ 105 w 139"/>
                    <a:gd name="T1" fmla="*/ 1 h 295"/>
                    <a:gd name="T2" fmla="*/ 95 w 139"/>
                    <a:gd name="T3" fmla="*/ 0 h 295"/>
                    <a:gd name="T4" fmla="*/ 43 w 139"/>
                    <a:gd name="T5" fmla="*/ 0 h 295"/>
                    <a:gd name="T6" fmla="*/ 33 w 139"/>
                    <a:gd name="T7" fmla="*/ 1 h 295"/>
                    <a:gd name="T8" fmla="*/ 0 w 139"/>
                    <a:gd name="T9" fmla="*/ 45 h 295"/>
                    <a:gd name="T10" fmla="*/ 0 w 139"/>
                    <a:gd name="T11" fmla="*/ 127 h 295"/>
                    <a:gd name="T12" fmla="*/ 12 w 139"/>
                    <a:gd name="T13" fmla="*/ 142 h 295"/>
                    <a:gd name="T14" fmla="*/ 23 w 139"/>
                    <a:gd name="T15" fmla="*/ 127 h 295"/>
                    <a:gd name="T16" fmla="*/ 23 w 139"/>
                    <a:gd name="T17" fmla="*/ 45 h 295"/>
                    <a:gd name="T18" fmla="*/ 29 w 139"/>
                    <a:gd name="T19" fmla="*/ 37 h 295"/>
                    <a:gd name="T20" fmla="*/ 33 w 139"/>
                    <a:gd name="T21" fmla="*/ 37 h 295"/>
                    <a:gd name="T22" fmla="*/ 33 w 139"/>
                    <a:gd name="T23" fmla="*/ 45 h 295"/>
                    <a:gd name="T24" fmla="*/ 33 w 139"/>
                    <a:gd name="T25" fmla="*/ 89 h 295"/>
                    <a:gd name="T26" fmla="*/ 33 w 139"/>
                    <a:gd name="T27" fmla="*/ 278 h 295"/>
                    <a:gd name="T28" fmla="*/ 49 w 139"/>
                    <a:gd name="T29" fmla="*/ 295 h 295"/>
                    <a:gd name="T30" fmla="*/ 65 w 139"/>
                    <a:gd name="T31" fmla="*/ 279 h 295"/>
                    <a:gd name="T32" fmla="*/ 65 w 139"/>
                    <a:gd name="T33" fmla="*/ 153 h 295"/>
                    <a:gd name="T34" fmla="*/ 69 w 139"/>
                    <a:gd name="T35" fmla="*/ 147 h 295"/>
                    <a:gd name="T36" fmla="*/ 70 w 139"/>
                    <a:gd name="T37" fmla="*/ 147 h 295"/>
                    <a:gd name="T38" fmla="*/ 70 w 139"/>
                    <a:gd name="T39" fmla="*/ 147 h 295"/>
                    <a:gd name="T40" fmla="*/ 75 w 139"/>
                    <a:gd name="T41" fmla="*/ 153 h 295"/>
                    <a:gd name="T42" fmla="*/ 75 w 139"/>
                    <a:gd name="T43" fmla="*/ 279 h 295"/>
                    <a:gd name="T44" fmla="*/ 91 w 139"/>
                    <a:gd name="T45" fmla="*/ 295 h 295"/>
                    <a:gd name="T46" fmla="*/ 106 w 139"/>
                    <a:gd name="T47" fmla="*/ 278 h 295"/>
                    <a:gd name="T48" fmla="*/ 106 w 139"/>
                    <a:gd name="T49" fmla="*/ 37 h 295"/>
                    <a:gd name="T50" fmla="*/ 111 w 139"/>
                    <a:gd name="T51" fmla="*/ 37 h 295"/>
                    <a:gd name="T52" fmla="*/ 116 w 139"/>
                    <a:gd name="T53" fmla="*/ 45 h 295"/>
                    <a:gd name="T54" fmla="*/ 116 w 139"/>
                    <a:gd name="T55" fmla="*/ 127 h 295"/>
                    <a:gd name="T56" fmla="*/ 128 w 139"/>
                    <a:gd name="T57" fmla="*/ 142 h 295"/>
                    <a:gd name="T58" fmla="*/ 139 w 139"/>
                    <a:gd name="T59" fmla="*/ 127 h 295"/>
                    <a:gd name="T60" fmla="*/ 139 w 139"/>
                    <a:gd name="T61" fmla="*/ 45 h 295"/>
                    <a:gd name="T62" fmla="*/ 105 w 139"/>
                    <a:gd name="T63" fmla="*/ 1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9" h="295">
                      <a:moveTo>
                        <a:pt x="105" y="1"/>
                      </a:moveTo>
                      <a:cubicBezTo>
                        <a:pt x="102" y="0"/>
                        <a:pt x="99" y="0"/>
                        <a:pt x="95" y="0"/>
                      </a:cubicBezTo>
                      <a:cubicBezTo>
                        <a:pt x="43" y="0"/>
                        <a:pt x="43" y="0"/>
                        <a:pt x="43" y="0"/>
                      </a:cubicBezTo>
                      <a:cubicBezTo>
                        <a:pt x="39" y="0"/>
                        <a:pt x="36" y="0"/>
                        <a:pt x="33" y="1"/>
                      </a:cubicBezTo>
                      <a:cubicBezTo>
                        <a:pt x="12" y="4"/>
                        <a:pt x="0" y="15"/>
                        <a:pt x="0" y="45"/>
                      </a:cubicBezTo>
                      <a:cubicBezTo>
                        <a:pt x="0" y="127"/>
                        <a:pt x="0" y="127"/>
                        <a:pt x="0" y="127"/>
                      </a:cubicBezTo>
                      <a:cubicBezTo>
                        <a:pt x="0" y="139"/>
                        <a:pt x="4" y="142"/>
                        <a:pt x="12" y="142"/>
                      </a:cubicBezTo>
                      <a:cubicBezTo>
                        <a:pt x="18" y="142"/>
                        <a:pt x="23" y="139"/>
                        <a:pt x="23" y="127"/>
                      </a:cubicBezTo>
                      <a:cubicBezTo>
                        <a:pt x="23" y="45"/>
                        <a:pt x="23" y="45"/>
                        <a:pt x="23" y="45"/>
                      </a:cubicBezTo>
                      <a:cubicBezTo>
                        <a:pt x="23" y="38"/>
                        <a:pt x="27" y="37"/>
                        <a:pt x="29" y="37"/>
                      </a:cubicBezTo>
                      <a:cubicBezTo>
                        <a:pt x="33" y="37"/>
                        <a:pt x="33" y="37"/>
                        <a:pt x="33" y="37"/>
                      </a:cubicBezTo>
                      <a:cubicBezTo>
                        <a:pt x="33" y="45"/>
                        <a:pt x="33" y="45"/>
                        <a:pt x="33" y="45"/>
                      </a:cubicBezTo>
                      <a:cubicBezTo>
                        <a:pt x="33" y="48"/>
                        <a:pt x="33" y="65"/>
                        <a:pt x="33" y="89"/>
                      </a:cubicBezTo>
                      <a:cubicBezTo>
                        <a:pt x="33" y="156"/>
                        <a:pt x="33" y="278"/>
                        <a:pt x="33" y="278"/>
                      </a:cubicBezTo>
                      <a:cubicBezTo>
                        <a:pt x="33" y="293"/>
                        <a:pt x="44" y="295"/>
                        <a:pt x="49" y="295"/>
                      </a:cubicBezTo>
                      <a:cubicBezTo>
                        <a:pt x="53" y="295"/>
                        <a:pt x="65" y="293"/>
                        <a:pt x="65" y="279"/>
                      </a:cubicBezTo>
                      <a:cubicBezTo>
                        <a:pt x="65" y="266"/>
                        <a:pt x="65" y="153"/>
                        <a:pt x="65" y="153"/>
                      </a:cubicBezTo>
                      <a:cubicBezTo>
                        <a:pt x="65" y="148"/>
                        <a:pt x="66" y="147"/>
                        <a:pt x="69" y="147"/>
                      </a:cubicBezTo>
                      <a:cubicBezTo>
                        <a:pt x="69" y="147"/>
                        <a:pt x="69" y="147"/>
                        <a:pt x="70" y="147"/>
                      </a:cubicBezTo>
                      <a:cubicBezTo>
                        <a:pt x="70" y="147"/>
                        <a:pt x="70" y="147"/>
                        <a:pt x="70" y="147"/>
                      </a:cubicBezTo>
                      <a:cubicBezTo>
                        <a:pt x="74" y="147"/>
                        <a:pt x="75" y="148"/>
                        <a:pt x="75" y="153"/>
                      </a:cubicBezTo>
                      <a:cubicBezTo>
                        <a:pt x="75" y="153"/>
                        <a:pt x="75" y="266"/>
                        <a:pt x="75" y="279"/>
                      </a:cubicBezTo>
                      <a:cubicBezTo>
                        <a:pt x="75" y="293"/>
                        <a:pt x="87" y="295"/>
                        <a:pt x="91" y="295"/>
                      </a:cubicBezTo>
                      <a:cubicBezTo>
                        <a:pt x="95" y="295"/>
                        <a:pt x="106" y="293"/>
                        <a:pt x="106" y="278"/>
                      </a:cubicBezTo>
                      <a:cubicBezTo>
                        <a:pt x="106" y="278"/>
                        <a:pt x="106" y="104"/>
                        <a:pt x="106" y="37"/>
                      </a:cubicBezTo>
                      <a:cubicBezTo>
                        <a:pt x="111" y="37"/>
                        <a:pt x="111" y="37"/>
                        <a:pt x="111" y="37"/>
                      </a:cubicBezTo>
                      <a:cubicBezTo>
                        <a:pt x="113" y="37"/>
                        <a:pt x="116" y="38"/>
                        <a:pt x="116" y="45"/>
                      </a:cubicBezTo>
                      <a:cubicBezTo>
                        <a:pt x="116" y="127"/>
                        <a:pt x="116" y="127"/>
                        <a:pt x="116" y="127"/>
                      </a:cubicBezTo>
                      <a:cubicBezTo>
                        <a:pt x="116" y="139"/>
                        <a:pt x="121" y="142"/>
                        <a:pt x="128" y="142"/>
                      </a:cubicBezTo>
                      <a:cubicBezTo>
                        <a:pt x="135" y="142"/>
                        <a:pt x="139" y="139"/>
                        <a:pt x="139" y="127"/>
                      </a:cubicBezTo>
                      <a:cubicBezTo>
                        <a:pt x="139" y="45"/>
                        <a:pt x="139" y="45"/>
                        <a:pt x="139" y="45"/>
                      </a:cubicBezTo>
                      <a:cubicBezTo>
                        <a:pt x="139" y="15"/>
                        <a:pt x="126" y="4"/>
                        <a:pt x="105" y="1"/>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pic>
            <p:nvPicPr>
              <p:cNvPr id="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5522" y="3643259"/>
                <a:ext cx="275595" cy="704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2975" y="3643259"/>
                <a:ext cx="275595" cy="704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spTree>
    <p:extLst>
      <p:ext uri="{BB962C8B-B14F-4D97-AF65-F5344CB8AC3E}">
        <p14:creationId xmlns:p14="http://schemas.microsoft.com/office/powerpoint/2010/main" val="59421942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5"/>
                                        </p:tgtEl>
                                        <p:attrNameLst>
                                          <p:attrName>style.visibility</p:attrName>
                                        </p:attrNameLst>
                                      </p:cBhvr>
                                      <p:to>
                                        <p:strVal val="visible"/>
                                      </p:to>
                                    </p:set>
                                    <p:anim calcmode="lin" valueType="num">
                                      <p:cBhvr additive="base">
                                        <p:cTn id="7" dur="500" fill="hold"/>
                                        <p:tgtEl>
                                          <p:spTgt spid="45"/>
                                        </p:tgtEl>
                                        <p:attrNameLst>
                                          <p:attrName>ppt_x</p:attrName>
                                        </p:attrNameLst>
                                      </p:cBhvr>
                                      <p:tavLst>
                                        <p:tav tm="0">
                                          <p:val>
                                            <p:strVal val="#ppt_x"/>
                                          </p:val>
                                        </p:tav>
                                        <p:tav tm="100000">
                                          <p:val>
                                            <p:strVal val="#ppt_x"/>
                                          </p:val>
                                        </p:tav>
                                      </p:tavLst>
                                    </p:anim>
                                    <p:anim calcmode="lin" valueType="num">
                                      <p:cBhvr additive="base">
                                        <p:cTn id="8" dur="500" fill="hold"/>
                                        <p:tgtEl>
                                          <p:spTgt spid="4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3"/>
                                        </p:tgtEl>
                                        <p:attrNameLst>
                                          <p:attrName>style.visibility</p:attrName>
                                        </p:attrNameLst>
                                      </p:cBhvr>
                                      <p:to>
                                        <p:strVal val="visible"/>
                                      </p:to>
                                    </p:set>
                                    <p:anim calcmode="lin" valueType="num">
                                      <p:cBhvr additive="base">
                                        <p:cTn id="13" dur="500" fill="hold"/>
                                        <p:tgtEl>
                                          <p:spTgt spid="53"/>
                                        </p:tgtEl>
                                        <p:attrNameLst>
                                          <p:attrName>ppt_x</p:attrName>
                                        </p:attrNameLst>
                                      </p:cBhvr>
                                      <p:tavLst>
                                        <p:tav tm="0">
                                          <p:val>
                                            <p:strVal val="#ppt_x"/>
                                          </p:val>
                                        </p:tav>
                                        <p:tav tm="100000">
                                          <p:val>
                                            <p:strVal val="#ppt_x"/>
                                          </p:val>
                                        </p:tav>
                                      </p:tavLst>
                                    </p:anim>
                                    <p:anim calcmode="lin" valueType="num">
                                      <p:cBhvr additive="base">
                                        <p:cTn id="14" dur="500" fill="hold"/>
                                        <p:tgtEl>
                                          <p:spTgt spid="5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70"/>
                                        </p:tgtEl>
                                        <p:attrNameLst>
                                          <p:attrName>style.visibility</p:attrName>
                                        </p:attrNameLst>
                                      </p:cBhvr>
                                      <p:to>
                                        <p:strVal val="visible"/>
                                      </p:to>
                                    </p:set>
                                    <p:anim calcmode="lin" valueType="num">
                                      <p:cBhvr additive="base">
                                        <p:cTn id="19" dur="500" fill="hold"/>
                                        <p:tgtEl>
                                          <p:spTgt spid="70"/>
                                        </p:tgtEl>
                                        <p:attrNameLst>
                                          <p:attrName>ppt_x</p:attrName>
                                        </p:attrNameLst>
                                      </p:cBhvr>
                                      <p:tavLst>
                                        <p:tav tm="0">
                                          <p:val>
                                            <p:strVal val="#ppt_x"/>
                                          </p:val>
                                        </p:tav>
                                        <p:tav tm="100000">
                                          <p:val>
                                            <p:strVal val="#ppt_x"/>
                                          </p:val>
                                        </p:tav>
                                      </p:tavLst>
                                    </p:anim>
                                    <p:anim calcmode="lin" valueType="num">
                                      <p:cBhvr additive="base">
                                        <p:cTn id="20" dur="500" fill="hold"/>
                                        <p:tgtEl>
                                          <p:spTgt spid="7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Gartner Magic Quadrant</a:t>
            </a:r>
            <a:endParaRPr lang="en-US" dirty="0"/>
          </a:p>
        </p:txBody>
      </p:sp>
      <p:sp>
        <p:nvSpPr>
          <p:cNvPr id="5" name="Text Placeholder 4"/>
          <p:cNvSpPr>
            <a:spLocks noGrp="1"/>
          </p:cNvSpPr>
          <p:nvPr>
            <p:ph type="body" sz="quarter" idx="11"/>
          </p:nvPr>
        </p:nvSpPr>
        <p:spPr>
          <a:xfrm>
            <a:off x="520701" y="1125911"/>
            <a:ext cx="3877055" cy="4005802"/>
          </a:xfrm>
          <a:solidFill>
            <a:schemeClr val="accent2"/>
          </a:solidFill>
        </p:spPr>
        <p:txBody>
          <a:bodyPr>
            <a:normAutofit/>
          </a:bodyPr>
          <a:lstStyle/>
          <a:p>
            <a:r>
              <a:rPr lang="en-US" dirty="0"/>
              <a:t>B</a:t>
            </a:r>
            <a:r>
              <a:rPr lang="en-US" dirty="0" smtClean="0"/>
              <a:t>est in Class for </a:t>
            </a:r>
          </a:p>
          <a:p>
            <a:r>
              <a:rPr lang="en-US" dirty="0" smtClean="0"/>
              <a:t>Application Lifecycle Management</a:t>
            </a:r>
          </a:p>
          <a:p>
            <a:r>
              <a:rPr lang="en-US" dirty="0" smtClean="0"/>
              <a:t>(ALM)</a:t>
            </a:r>
            <a:endParaRPr lang="en-US" dirty="0"/>
          </a:p>
        </p:txBody>
      </p:sp>
      <p:pic>
        <p:nvPicPr>
          <p:cNvPr id="1027" name="Picture 3"/>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40000"/>
                    </a14:imgEffect>
                  </a14:imgLayer>
                </a14:imgProps>
              </a:ext>
              <a:ext uri="{28A0092B-C50C-407E-A947-70E740481C1C}">
                <a14:useLocalDpi xmlns:a14="http://schemas.microsoft.com/office/drawing/2010/main" val="0"/>
              </a:ext>
            </a:extLst>
          </a:blip>
          <a:srcRect/>
          <a:stretch>
            <a:fillRect/>
          </a:stretch>
        </p:blipFill>
        <p:spPr bwMode="auto">
          <a:xfrm>
            <a:off x="4694998" y="1125912"/>
            <a:ext cx="7117590" cy="5539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7498" y="5125387"/>
            <a:ext cx="3923458" cy="15401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bwMode="auto">
          <a:xfrm>
            <a:off x="8764588" y="2091194"/>
            <a:ext cx="1752600" cy="365759"/>
          </a:xfrm>
          <a:prstGeom prst="rect">
            <a:avLst/>
          </a:prstGeom>
          <a:noFill/>
          <a:ln w="38100">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lnSpc>
                <a:spcPct val="90000"/>
              </a:lnSpc>
              <a:spcBef>
                <a:spcPct val="0"/>
              </a:spcBef>
              <a:spcAft>
                <a:spcPct val="0"/>
              </a:spcAft>
            </a:pPr>
            <a:endParaRPr lang="en-US" sz="2000" spc="-50" dirty="0">
              <a:gradFill>
                <a:gsLst>
                  <a:gs pos="0">
                    <a:srgbClr val="FFFFFF"/>
                  </a:gs>
                  <a:gs pos="100000">
                    <a:srgbClr val="FFFFFF"/>
                  </a:gs>
                </a:gsLst>
                <a:lin ang="5400000" scaled="0"/>
              </a:gradFill>
            </a:endParaRPr>
          </a:p>
        </p:txBody>
      </p:sp>
      <p:sp>
        <p:nvSpPr>
          <p:cNvPr id="7" name="Rectangle 6"/>
          <p:cNvSpPr/>
          <p:nvPr/>
        </p:nvSpPr>
        <p:spPr bwMode="auto">
          <a:xfrm>
            <a:off x="8853488" y="2146300"/>
            <a:ext cx="1511300" cy="279400"/>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defTabSz="914099" fontAlgn="base">
              <a:lnSpc>
                <a:spcPct val="90000"/>
              </a:lnSpc>
              <a:spcBef>
                <a:spcPct val="0"/>
              </a:spcBef>
              <a:spcAft>
                <a:spcPct val="0"/>
              </a:spcAft>
            </a:pPr>
            <a:r>
              <a:rPr lang="en-US" sz="2000" spc="-50" dirty="0">
                <a:ln>
                  <a:solidFill>
                    <a:srgbClr val="000000"/>
                  </a:solidFill>
                </a:ln>
                <a:solidFill>
                  <a:sysClr val="windowText" lastClr="000000"/>
                </a:solidFill>
              </a:rPr>
              <a:t>MICROSOFT</a:t>
            </a:r>
            <a:endParaRPr lang="en-US" sz="2000" spc="-50" dirty="0">
              <a:ln>
                <a:solidFill>
                  <a:srgbClr val="000000"/>
                </a:solidFill>
              </a:ln>
              <a:solidFill>
                <a:sysClr val="windowText" lastClr="000000"/>
              </a:solidFill>
            </a:endParaRPr>
          </a:p>
        </p:txBody>
      </p:sp>
    </p:spTree>
    <p:extLst>
      <p:ext uri="{BB962C8B-B14F-4D97-AF65-F5344CB8AC3E}">
        <p14:creationId xmlns:p14="http://schemas.microsoft.com/office/powerpoint/2010/main" val="3956384807"/>
      </p:ext>
    </p:extLst>
  </p:cSld>
  <p:clrMapOvr>
    <a:masterClrMapping/>
  </p:clrMapOvr>
  <p:transition>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1: Using </a:t>
            </a:r>
            <a:r>
              <a:rPr lang="en-US" dirty="0" smtClean="0"/>
              <a:t> </a:t>
            </a:r>
            <a:r>
              <a:rPr lang="en-US" dirty="0" err="1" smtClean="0"/>
              <a:t>Powerpoint</a:t>
            </a:r>
            <a:r>
              <a:rPr lang="en-US" dirty="0" smtClean="0"/>
              <a:t> Storyboarding</a:t>
            </a:r>
            <a:endParaRPr lang="en-US" dirty="0"/>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47888" y="1927225"/>
            <a:ext cx="5902306" cy="2327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9805243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0701" y="228601"/>
            <a:ext cx="11149013" cy="664797"/>
          </a:xfrm>
        </p:spPr>
        <p:txBody>
          <a:bodyPr/>
          <a:lstStyle/>
          <a:p>
            <a:r>
              <a:rPr lang="en-US" sz="4800" dirty="0"/>
              <a:t>Requirements Storyboard with </a:t>
            </a:r>
            <a:r>
              <a:rPr lang="en-US" sz="4800" dirty="0" err="1"/>
              <a:t>Powerpoint</a:t>
            </a:r>
            <a:endParaRPr lang="en-US" sz="4800" dirty="0"/>
          </a:p>
        </p:txBody>
      </p:sp>
      <p:pic>
        <p:nvPicPr>
          <p:cNvPr id="3" name="Picture 2"/>
          <p:cNvPicPr>
            <a:picLocks noChangeAspect="1"/>
          </p:cNvPicPr>
          <p:nvPr/>
        </p:nvPicPr>
        <p:blipFill>
          <a:blip r:embed="rId2"/>
          <a:stretch>
            <a:fillRect/>
          </a:stretch>
        </p:blipFill>
        <p:spPr>
          <a:xfrm>
            <a:off x="1681162" y="1073150"/>
            <a:ext cx="8828088" cy="5478144"/>
          </a:xfrm>
          <a:prstGeom prst="rect">
            <a:avLst/>
          </a:prstGeom>
        </p:spPr>
      </p:pic>
      <p:sp>
        <p:nvSpPr>
          <p:cNvPr id="4" name="Rectangle 3"/>
          <p:cNvSpPr/>
          <p:nvPr/>
        </p:nvSpPr>
        <p:spPr bwMode="auto">
          <a:xfrm>
            <a:off x="7888288" y="1168400"/>
            <a:ext cx="1549400" cy="571500"/>
          </a:xfrm>
          <a:prstGeom prst="rect">
            <a:avLst/>
          </a:prstGeom>
          <a:noFill/>
          <a:ln w="38100">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lnSpc>
                <a:spcPct val="90000"/>
              </a:lnSpc>
              <a:spcBef>
                <a:spcPct val="0"/>
              </a:spcBef>
              <a:spcAft>
                <a:spcPct val="0"/>
              </a:spcAft>
            </a:pPr>
            <a:endParaRPr lang="en-US" sz="2000" spc="-5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778678016"/>
      </p:ext>
    </p:extLst>
  </p:cSld>
  <p:clrMapOvr>
    <a:masterClrMapping/>
  </p:clrMapOvr>
  <p:transition>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2301" y="1917701"/>
            <a:ext cx="11149013" cy="2243691"/>
          </a:xfrm>
        </p:spPr>
        <p:txBody>
          <a:bodyPr/>
          <a:lstStyle/>
          <a:p>
            <a:r>
              <a:rPr lang="en-US" dirty="0" smtClean="0"/>
              <a:t>Sample </a:t>
            </a:r>
            <a:r>
              <a:rPr lang="en-US" dirty="0" err="1" smtClean="0"/>
              <a:t>Powerpoint</a:t>
            </a:r>
            <a:r>
              <a:rPr lang="en-US" dirty="0" smtClean="0"/>
              <a:t> Storyboard </a:t>
            </a:r>
            <a:br>
              <a:rPr lang="en-US" dirty="0" smtClean="0"/>
            </a:br>
            <a:r>
              <a:rPr lang="en-US" dirty="0"/>
              <a:t/>
            </a:r>
            <a:br>
              <a:rPr lang="en-US" dirty="0"/>
            </a:br>
            <a:r>
              <a:rPr lang="en-US" dirty="0" smtClean="0"/>
              <a:t>Web and Mobile</a:t>
            </a:r>
            <a:endParaRPr lang="en-US" dirty="0"/>
          </a:p>
        </p:txBody>
      </p:sp>
    </p:spTree>
    <p:extLst>
      <p:ext uri="{BB962C8B-B14F-4D97-AF65-F5344CB8AC3E}">
        <p14:creationId xmlns:p14="http://schemas.microsoft.com/office/powerpoint/2010/main" val="1711216146"/>
      </p:ext>
    </p:extLst>
  </p:cSld>
  <p:clrMapOvr>
    <a:masterClrMapping/>
  </p:clrMapOvr>
  <p:transition>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665989" y="304800"/>
            <a:ext cx="3657600" cy="223158"/>
          </a:xfrm>
        </p:spPr>
        <p:txBody>
          <a:bodyPr/>
          <a:lstStyle/>
          <a:p>
            <a:r>
              <a:rPr lang="en-US" dirty="0" smtClean="0"/>
              <a:t>//intranet.fabrikam.com/Customer/Create</a:t>
            </a:r>
            <a:endParaRPr lang="en-US" dirty="0"/>
          </a:p>
        </p:txBody>
      </p:sp>
      <p:sp>
        <p:nvSpPr>
          <p:cNvPr id="3" name="Text Placeholder 2"/>
          <p:cNvSpPr>
            <a:spLocks noGrp="1"/>
          </p:cNvSpPr>
          <p:nvPr>
            <p:ph type="body" sz="quarter" idx="11"/>
          </p:nvPr>
        </p:nvSpPr>
        <p:spPr>
          <a:xfrm>
            <a:off x="-11109" y="2"/>
            <a:ext cx="620619" cy="276999"/>
          </a:xfrm>
        </p:spPr>
        <p:txBody>
          <a:bodyPr/>
          <a:lstStyle/>
          <a:p>
            <a:r>
              <a:rPr lang="en-US" smtClean="0"/>
              <a:t>Create</a:t>
            </a:r>
            <a:endParaRPr lang="en-US"/>
          </a:p>
        </p:txBody>
      </p:sp>
      <p:sp>
        <p:nvSpPr>
          <p:cNvPr id="4" name="Label"/>
          <p:cNvSpPr txBox="1"/>
          <p:nvPr>
            <p:custDataLst>
              <p:custData r:id="rId1"/>
            </p:custDataLst>
          </p:nvPr>
        </p:nvSpPr>
        <p:spPr>
          <a:xfrm>
            <a:off x="3309836" y="1905000"/>
            <a:ext cx="804964" cy="292388"/>
          </a:xfrm>
          <a:prstGeom prst="rect">
            <a:avLst/>
          </a:prstGeom>
          <a:noFill/>
        </p:spPr>
        <p:txBody>
          <a:bodyPr wrap="none" lIns="91440" tIns="18288" rIns="91440" bIns="27432" rtlCol="0" anchor="ctr" anchorCtr="0">
            <a:spAutoFit/>
          </a:bodyPr>
          <a:lstStyle/>
          <a:p>
            <a:r>
              <a:rPr lang="en-US" sz="1600" b="1" dirty="0">
                <a:solidFill>
                  <a:prstClr val="white">
                    <a:lumMod val="65000"/>
                  </a:prstClr>
                </a:solidFill>
                <a:latin typeface="Segoe UI" pitchFamily="34" charset="0"/>
                <a:ea typeface="Segoe UI" pitchFamily="34" charset="0"/>
                <a:cs typeface="Segoe UI" pitchFamily="34" charset="0"/>
              </a:rPr>
              <a:t>Create</a:t>
            </a:r>
            <a:endParaRPr lang="en-US" sz="1200" b="1" dirty="0">
              <a:solidFill>
                <a:prstClr val="white">
                  <a:lumMod val="65000"/>
                </a:prstClr>
              </a:solidFill>
              <a:latin typeface="Segoe UI" pitchFamily="34" charset="0"/>
              <a:ea typeface="Segoe UI" pitchFamily="34" charset="0"/>
              <a:cs typeface="Segoe UI" pitchFamily="34" charset="0"/>
            </a:endParaRPr>
          </a:p>
        </p:txBody>
      </p:sp>
      <p:grpSp>
        <p:nvGrpSpPr>
          <p:cNvPr id="5" name="Group 4"/>
          <p:cNvGrpSpPr/>
          <p:nvPr>
            <p:custDataLst>
              <p:custData r:id="rId2"/>
            </p:custDataLst>
          </p:nvPr>
        </p:nvGrpSpPr>
        <p:grpSpPr>
          <a:xfrm>
            <a:off x="3352800" y="2286000"/>
            <a:ext cx="6629400" cy="4191000"/>
            <a:chOff x="3168650" y="2419758"/>
            <a:chExt cx="2616200" cy="1326742"/>
          </a:xfrm>
        </p:grpSpPr>
        <p:sp>
          <p:nvSpPr>
            <p:cNvPr id="6" name="Container"/>
            <p:cNvSpPr>
              <a:spLocks/>
            </p:cNvSpPr>
            <p:nvPr/>
          </p:nvSpPr>
          <p:spPr>
            <a:xfrm>
              <a:off x="3168650" y="2463701"/>
              <a:ext cx="2616200" cy="1282799"/>
            </a:xfrm>
            <a:prstGeom prst="roundRect">
              <a:avLst>
                <a:gd name="adj" fmla="val 4268"/>
              </a:avLst>
            </a:prstGeom>
            <a:solidFill>
              <a:srgbClr val="FFFFFF"/>
            </a:solidFill>
            <a:ln w="3175" cap="flat" cmpd="sng" algn="ctr">
              <a:solidFill>
                <a:srgbClr val="FFFFFF">
                  <a:lumMod val="65000"/>
                </a:srgbClr>
              </a:solidFill>
              <a:prstDash val="solid"/>
            </a:ln>
            <a:effectLst/>
          </p:spPr>
          <p:txBody>
            <a:bodyPr rot="0" spcFirstLastPara="0" vertOverflow="overflow" horzOverflow="overflow" vert="horz" wrap="square" lIns="45720" tIns="45720" rIns="91440" bIns="45720" numCol="1" spcCol="0" rtlCol="0" fromWordArt="0" anchor="ctr" anchorCtr="0" forceAA="0" compatLnSpc="1">
              <a:prstTxWarp prst="textNoShape">
                <a:avLst/>
              </a:prstTxWarp>
              <a:noAutofit/>
            </a:bodyPr>
            <a:lstStyle/>
            <a:p>
              <a:pPr algn="ctr"/>
              <a:endParaRPr lang="en-US" sz="800" kern="0">
                <a:solidFill>
                  <a:srgbClr val="000000">
                    <a:lumMod val="75000"/>
                    <a:lumOff val="25000"/>
                  </a:srgbClr>
                </a:solidFill>
                <a:latin typeface="Segoe UI"/>
              </a:endParaRPr>
            </a:p>
          </p:txBody>
        </p:sp>
        <p:sp>
          <p:nvSpPr>
            <p:cNvPr id="7" name="TextBox"/>
            <p:cNvSpPr txBox="1">
              <a:spLocks/>
            </p:cNvSpPr>
            <p:nvPr/>
          </p:nvSpPr>
          <p:spPr>
            <a:xfrm>
              <a:off x="3224684" y="2419758"/>
              <a:ext cx="394414" cy="97942"/>
            </a:xfrm>
            <a:prstGeom prst="rect">
              <a:avLst/>
            </a:prstGeom>
            <a:solidFill>
              <a:srgbClr val="FFFFFF"/>
            </a:solidFill>
          </p:spPr>
          <p:txBody>
            <a:bodyPr wrap="square" rtlCol="0">
              <a:spAutoFit/>
            </a:bodyPr>
            <a:lstStyle/>
            <a:p>
              <a:r>
                <a:rPr lang="en-US" sz="1400" dirty="0">
                  <a:solidFill>
                    <a:prstClr val="black"/>
                  </a:solidFill>
                  <a:latin typeface="Segoe UI" pitchFamily="34" charset="0"/>
                  <a:ea typeface="Segoe UI" pitchFamily="34" charset="0"/>
                  <a:cs typeface="Segoe UI" pitchFamily="34" charset="0"/>
                </a:rPr>
                <a:t>Customer</a:t>
              </a:r>
              <a:endParaRPr lang="en-US" sz="1100" dirty="0">
                <a:solidFill>
                  <a:prstClr val="black"/>
                </a:solidFill>
                <a:latin typeface="Segoe UI" pitchFamily="34" charset="0"/>
                <a:ea typeface="Segoe UI" pitchFamily="34" charset="0"/>
                <a:cs typeface="Segoe UI" pitchFamily="34" charset="0"/>
              </a:endParaRPr>
            </a:p>
          </p:txBody>
        </p:sp>
      </p:grpSp>
      <p:sp>
        <p:nvSpPr>
          <p:cNvPr id="8" name="Label"/>
          <p:cNvSpPr txBox="1"/>
          <p:nvPr>
            <p:custDataLst>
              <p:custData r:id="rId3"/>
            </p:custDataLst>
          </p:nvPr>
        </p:nvSpPr>
        <p:spPr>
          <a:xfrm>
            <a:off x="3629282" y="2552825"/>
            <a:ext cx="1001493" cy="230832"/>
          </a:xfrm>
          <a:prstGeom prst="rect">
            <a:avLst/>
          </a:prstGeom>
          <a:noFill/>
        </p:spPr>
        <p:txBody>
          <a:bodyPr wrap="none" lIns="91440" tIns="18288" rIns="91440" bIns="27432" rtlCol="0" anchor="ctr" anchorCtr="0">
            <a:spAutoFit/>
          </a:bodyPr>
          <a:lstStyle/>
          <a:p>
            <a:r>
              <a:rPr lang="en-US" sz="1200" b="1" dirty="0">
                <a:solidFill>
                  <a:srgbClr val="000000"/>
                </a:solidFill>
                <a:latin typeface="Segoe UI" pitchFamily="34" charset="0"/>
                <a:ea typeface="Segoe UI" pitchFamily="34" charset="0"/>
                <a:cs typeface="Segoe UI" pitchFamily="34" charset="0"/>
              </a:rPr>
              <a:t>First Name</a:t>
            </a:r>
            <a:endParaRPr lang="en-US" sz="1200" dirty="0">
              <a:solidFill>
                <a:srgbClr val="000000"/>
              </a:solidFill>
              <a:latin typeface="Segoe UI" pitchFamily="34" charset="0"/>
              <a:ea typeface="Segoe UI" pitchFamily="34" charset="0"/>
              <a:cs typeface="Segoe UI" pitchFamily="34" charset="0"/>
            </a:endParaRPr>
          </a:p>
        </p:txBody>
      </p:sp>
      <p:sp>
        <p:nvSpPr>
          <p:cNvPr id="9" name="TextBox"/>
          <p:cNvSpPr/>
          <p:nvPr>
            <p:custDataLst>
              <p:custData r:id="rId4"/>
            </p:custDataLst>
          </p:nvPr>
        </p:nvSpPr>
        <p:spPr>
          <a:xfrm>
            <a:off x="3715150" y="2819400"/>
            <a:ext cx="2227548" cy="228600"/>
          </a:xfrm>
          <a:prstGeom prst="rect">
            <a:avLst/>
          </a:prstGeom>
          <a:solidFill>
            <a:sysClr val="window" lastClr="FFFFFF"/>
          </a:soli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wrap="none" lIns="45720" tIns="18288" rIns="45720" bIns="18288" rtlCol="0" anchor="ctr">
            <a:noAutofit/>
          </a:bodyPr>
          <a:lstStyle/>
          <a:p>
            <a:r>
              <a:rPr lang="en-US" sz="1200" dirty="0">
                <a:solidFill>
                  <a:prstClr val="black"/>
                </a:solidFill>
                <a:latin typeface="Segoe UI" pitchFamily="34" charset="0"/>
                <a:cs typeface="Segoe UI" pitchFamily="34" charset="0"/>
              </a:rPr>
              <a:t>Maria</a:t>
            </a:r>
          </a:p>
        </p:txBody>
      </p:sp>
      <p:sp>
        <p:nvSpPr>
          <p:cNvPr id="10" name="Label"/>
          <p:cNvSpPr txBox="1"/>
          <p:nvPr>
            <p:custDataLst>
              <p:custData r:id="rId5"/>
            </p:custDataLst>
          </p:nvPr>
        </p:nvSpPr>
        <p:spPr>
          <a:xfrm>
            <a:off x="3639854" y="3200400"/>
            <a:ext cx="978153" cy="230832"/>
          </a:xfrm>
          <a:prstGeom prst="rect">
            <a:avLst/>
          </a:prstGeom>
          <a:noFill/>
        </p:spPr>
        <p:txBody>
          <a:bodyPr wrap="none" lIns="91440" tIns="18288" rIns="91440" bIns="27432" rtlCol="0" anchor="ctr" anchorCtr="0">
            <a:spAutoFit/>
          </a:bodyPr>
          <a:lstStyle/>
          <a:p>
            <a:r>
              <a:rPr lang="en-US" sz="1200" b="1" dirty="0">
                <a:solidFill>
                  <a:srgbClr val="000000"/>
                </a:solidFill>
                <a:latin typeface="Segoe UI" pitchFamily="34" charset="0"/>
                <a:ea typeface="Segoe UI" pitchFamily="34" charset="0"/>
                <a:cs typeface="Segoe UI" pitchFamily="34" charset="0"/>
              </a:rPr>
              <a:t>Last Name</a:t>
            </a:r>
            <a:endParaRPr lang="en-US" sz="1200" dirty="0">
              <a:solidFill>
                <a:srgbClr val="000000"/>
              </a:solidFill>
              <a:latin typeface="Segoe UI" pitchFamily="34" charset="0"/>
              <a:ea typeface="Segoe UI" pitchFamily="34" charset="0"/>
              <a:cs typeface="Segoe UI" pitchFamily="34" charset="0"/>
            </a:endParaRPr>
          </a:p>
        </p:txBody>
      </p:sp>
      <p:sp>
        <p:nvSpPr>
          <p:cNvPr id="11" name="TextBox"/>
          <p:cNvSpPr/>
          <p:nvPr>
            <p:custDataLst>
              <p:custData r:id="rId6"/>
            </p:custDataLst>
          </p:nvPr>
        </p:nvSpPr>
        <p:spPr>
          <a:xfrm>
            <a:off x="3725722" y="3429000"/>
            <a:ext cx="2227548" cy="228600"/>
          </a:xfrm>
          <a:prstGeom prst="rect">
            <a:avLst/>
          </a:prstGeom>
          <a:solidFill>
            <a:sysClr val="window" lastClr="FFFFFF"/>
          </a:soli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wrap="none" lIns="45720" tIns="18288" rIns="45720" bIns="18288" rtlCol="0" anchor="ctr">
            <a:noAutofit/>
          </a:bodyPr>
          <a:lstStyle/>
          <a:p>
            <a:r>
              <a:rPr lang="en-US" sz="1200" dirty="0">
                <a:solidFill>
                  <a:prstClr val="black"/>
                </a:solidFill>
                <a:latin typeface="Segoe UI" pitchFamily="34" charset="0"/>
                <a:cs typeface="Segoe UI" pitchFamily="34" charset="0"/>
              </a:rPr>
              <a:t>Cameron</a:t>
            </a:r>
            <a:endParaRPr lang="en-US" sz="1200" i="1" dirty="0">
              <a:solidFill>
                <a:prstClr val="white">
                  <a:lumMod val="75000"/>
                </a:prstClr>
              </a:solidFill>
              <a:latin typeface="Segoe UI" pitchFamily="34" charset="0"/>
              <a:cs typeface="Segoe UI" pitchFamily="34" charset="0"/>
            </a:endParaRPr>
          </a:p>
        </p:txBody>
      </p:sp>
      <p:sp>
        <p:nvSpPr>
          <p:cNvPr id="12" name="Label"/>
          <p:cNvSpPr txBox="1"/>
          <p:nvPr>
            <p:custDataLst>
              <p:custData r:id="rId7"/>
            </p:custDataLst>
          </p:nvPr>
        </p:nvSpPr>
        <p:spPr>
          <a:xfrm>
            <a:off x="3639854" y="3810000"/>
            <a:ext cx="613053" cy="230832"/>
          </a:xfrm>
          <a:prstGeom prst="rect">
            <a:avLst/>
          </a:prstGeom>
          <a:noFill/>
        </p:spPr>
        <p:txBody>
          <a:bodyPr wrap="none" lIns="91440" tIns="18288" rIns="91440" bIns="27432" rtlCol="0" anchor="ctr" anchorCtr="0">
            <a:spAutoFit/>
          </a:bodyPr>
          <a:lstStyle/>
          <a:p>
            <a:r>
              <a:rPr lang="en-US" sz="1200" b="1" dirty="0">
                <a:solidFill>
                  <a:srgbClr val="000000"/>
                </a:solidFill>
                <a:latin typeface="Segoe UI" pitchFamily="34" charset="0"/>
                <a:ea typeface="Segoe UI" pitchFamily="34" charset="0"/>
                <a:cs typeface="Segoe UI" pitchFamily="34" charset="0"/>
              </a:rPr>
              <a:t>Street</a:t>
            </a:r>
          </a:p>
        </p:txBody>
      </p:sp>
      <p:sp>
        <p:nvSpPr>
          <p:cNvPr id="13" name="TextBox"/>
          <p:cNvSpPr/>
          <p:nvPr>
            <p:custDataLst>
              <p:custData r:id="rId8"/>
            </p:custDataLst>
          </p:nvPr>
        </p:nvSpPr>
        <p:spPr>
          <a:xfrm>
            <a:off x="3716052" y="4038600"/>
            <a:ext cx="2227548" cy="228600"/>
          </a:xfrm>
          <a:prstGeom prst="rect">
            <a:avLst/>
          </a:prstGeom>
          <a:solidFill>
            <a:sysClr val="window" lastClr="FFFFFF"/>
          </a:soli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wrap="none" lIns="45720" tIns="18288" rIns="45720" bIns="18288" rtlCol="0" anchor="ctr">
            <a:noAutofit/>
          </a:bodyPr>
          <a:lstStyle/>
          <a:p>
            <a:r>
              <a:rPr lang="en-US" sz="1200" dirty="0">
                <a:solidFill>
                  <a:prstClr val="black"/>
                </a:solidFill>
                <a:latin typeface="Segoe UI" pitchFamily="34" charset="0"/>
                <a:cs typeface="Segoe UI" pitchFamily="34" charset="0"/>
              </a:rPr>
              <a:t>123 Standard Street</a:t>
            </a:r>
            <a:endParaRPr lang="en-US" sz="1200" i="1" dirty="0">
              <a:solidFill>
                <a:prstClr val="white">
                  <a:lumMod val="75000"/>
                </a:prstClr>
              </a:solidFill>
              <a:latin typeface="Segoe UI" pitchFamily="34" charset="0"/>
              <a:cs typeface="Segoe UI" pitchFamily="34" charset="0"/>
            </a:endParaRPr>
          </a:p>
        </p:txBody>
      </p:sp>
      <p:sp>
        <p:nvSpPr>
          <p:cNvPr id="14" name="Label"/>
          <p:cNvSpPr txBox="1"/>
          <p:nvPr>
            <p:custDataLst>
              <p:custData r:id="rId9"/>
            </p:custDataLst>
          </p:nvPr>
        </p:nvSpPr>
        <p:spPr>
          <a:xfrm>
            <a:off x="3639852" y="4419600"/>
            <a:ext cx="466794" cy="230832"/>
          </a:xfrm>
          <a:prstGeom prst="rect">
            <a:avLst/>
          </a:prstGeom>
          <a:noFill/>
        </p:spPr>
        <p:txBody>
          <a:bodyPr wrap="none" lIns="91440" tIns="18288" rIns="91440" bIns="27432" rtlCol="0" anchor="ctr" anchorCtr="0">
            <a:spAutoFit/>
          </a:bodyPr>
          <a:lstStyle/>
          <a:p>
            <a:r>
              <a:rPr lang="en-US" sz="1200" b="1" dirty="0">
                <a:solidFill>
                  <a:srgbClr val="000000"/>
                </a:solidFill>
                <a:latin typeface="Segoe UI" pitchFamily="34" charset="0"/>
                <a:ea typeface="Segoe UI" pitchFamily="34" charset="0"/>
                <a:cs typeface="Segoe UI" pitchFamily="34" charset="0"/>
              </a:rPr>
              <a:t>City</a:t>
            </a:r>
          </a:p>
        </p:txBody>
      </p:sp>
      <p:sp>
        <p:nvSpPr>
          <p:cNvPr id="15" name="TextBox"/>
          <p:cNvSpPr/>
          <p:nvPr>
            <p:custDataLst>
              <p:custData r:id="rId10"/>
            </p:custDataLst>
          </p:nvPr>
        </p:nvSpPr>
        <p:spPr>
          <a:xfrm>
            <a:off x="3716052" y="4648200"/>
            <a:ext cx="2227548" cy="228600"/>
          </a:xfrm>
          <a:prstGeom prst="rect">
            <a:avLst/>
          </a:prstGeom>
          <a:solidFill>
            <a:sysClr val="window" lastClr="FFFFFF"/>
          </a:soli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wrap="none" lIns="45720" tIns="18288" rIns="45720" bIns="18288" rtlCol="0" anchor="ctr">
            <a:noAutofit/>
          </a:bodyPr>
          <a:lstStyle/>
          <a:p>
            <a:r>
              <a:rPr lang="en-US" sz="1200" i="1">
                <a:solidFill>
                  <a:prstClr val="white">
                    <a:lumMod val="75000"/>
                  </a:prstClr>
                </a:solidFill>
                <a:latin typeface="Segoe UI" pitchFamily="34" charset="0"/>
                <a:cs typeface="Segoe UI" pitchFamily="34" charset="0"/>
              </a:rPr>
              <a:t>city</a:t>
            </a:r>
          </a:p>
        </p:txBody>
      </p:sp>
      <p:sp>
        <p:nvSpPr>
          <p:cNvPr id="16" name="Label"/>
          <p:cNvSpPr txBox="1"/>
          <p:nvPr>
            <p:custDataLst>
              <p:custData r:id="rId11"/>
            </p:custDataLst>
          </p:nvPr>
        </p:nvSpPr>
        <p:spPr>
          <a:xfrm>
            <a:off x="3639852" y="5026968"/>
            <a:ext cx="417102" cy="230832"/>
          </a:xfrm>
          <a:prstGeom prst="rect">
            <a:avLst/>
          </a:prstGeom>
          <a:noFill/>
        </p:spPr>
        <p:txBody>
          <a:bodyPr wrap="none" lIns="91440" tIns="18288" rIns="91440" bIns="27432" rtlCol="0" anchor="ctr" anchorCtr="0">
            <a:spAutoFit/>
          </a:bodyPr>
          <a:lstStyle/>
          <a:p>
            <a:r>
              <a:rPr lang="en-US" sz="1200" b="1" dirty="0">
                <a:solidFill>
                  <a:srgbClr val="000000"/>
                </a:solidFill>
                <a:latin typeface="Segoe UI" pitchFamily="34" charset="0"/>
                <a:ea typeface="Segoe UI" pitchFamily="34" charset="0"/>
                <a:cs typeface="Segoe UI" pitchFamily="34" charset="0"/>
              </a:rPr>
              <a:t>Zip</a:t>
            </a:r>
          </a:p>
        </p:txBody>
      </p:sp>
      <p:sp>
        <p:nvSpPr>
          <p:cNvPr id="17" name="TextBox"/>
          <p:cNvSpPr/>
          <p:nvPr>
            <p:custDataLst>
              <p:custData r:id="rId12"/>
            </p:custDataLst>
          </p:nvPr>
        </p:nvSpPr>
        <p:spPr>
          <a:xfrm>
            <a:off x="3716052" y="5257800"/>
            <a:ext cx="2227548" cy="228600"/>
          </a:xfrm>
          <a:prstGeom prst="rect">
            <a:avLst/>
          </a:prstGeom>
          <a:solidFill>
            <a:sysClr val="window" lastClr="FFFFFF"/>
          </a:soli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wrap="none" lIns="45720" tIns="18288" rIns="45720" bIns="18288" rtlCol="0" anchor="ctr">
            <a:noAutofit/>
          </a:bodyPr>
          <a:lstStyle/>
          <a:p>
            <a:r>
              <a:rPr lang="en-US" sz="1200" dirty="0">
                <a:solidFill>
                  <a:prstClr val="black"/>
                </a:solidFill>
                <a:latin typeface="Segoe UI" pitchFamily="34" charset="0"/>
                <a:cs typeface="Segoe UI" pitchFamily="34" charset="0"/>
              </a:rPr>
              <a:t>123</a:t>
            </a:r>
            <a:endParaRPr lang="en-US" sz="1200" i="1" dirty="0">
              <a:solidFill>
                <a:prstClr val="white">
                  <a:lumMod val="75000"/>
                </a:prstClr>
              </a:solidFill>
              <a:latin typeface="Segoe UI" pitchFamily="34" charset="0"/>
              <a:cs typeface="Segoe UI" pitchFamily="34" charset="0"/>
            </a:endParaRPr>
          </a:p>
        </p:txBody>
      </p:sp>
      <p:sp>
        <p:nvSpPr>
          <p:cNvPr id="18" name="Button"/>
          <p:cNvSpPr/>
          <p:nvPr>
            <p:custDataLst>
              <p:custData r:id="rId13"/>
            </p:custDataLst>
          </p:nvPr>
        </p:nvSpPr>
        <p:spPr>
          <a:xfrm>
            <a:off x="3735006" y="5715000"/>
            <a:ext cx="2218264" cy="228600"/>
          </a:xfrm>
          <a:prstGeom prst="roundRect">
            <a:avLst/>
          </a:prstGeom>
          <a:gradFill>
            <a:gsLst>
              <a:gs pos="0">
                <a:schemeClr val="accent6">
                  <a:lumMod val="60000"/>
                  <a:lumOff val="40000"/>
                </a:schemeClr>
              </a:gs>
              <a:gs pos="45000">
                <a:srgbClr val="FF7A00"/>
              </a:gs>
            </a:gsLst>
            <a:lin ang="5400000" scaled="0"/>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wrap="square" lIns="91440" tIns="0" rIns="91440" bIns="9144" rtlCol="0" anchor="ctr">
            <a:noAutofit/>
          </a:bodyPr>
          <a:lstStyle/>
          <a:p>
            <a:pPr algn="ctr"/>
            <a:r>
              <a:rPr lang="en-US" sz="1200" b="1" dirty="0">
                <a:solidFill>
                  <a:prstClr val="white"/>
                </a:solidFill>
                <a:latin typeface="Segoe UI" pitchFamily="34" charset="0"/>
                <a:cs typeface="Segoe UI" pitchFamily="34" charset="0"/>
              </a:rPr>
              <a:t>Create</a:t>
            </a:r>
          </a:p>
        </p:txBody>
      </p:sp>
      <p:sp>
        <p:nvSpPr>
          <p:cNvPr id="19" name="Freeform 18"/>
          <p:cNvSpPr/>
          <p:nvPr>
            <p:custDataLst>
              <p:custData r:id="rId14"/>
            </p:custDataLst>
          </p:nvPr>
        </p:nvSpPr>
        <p:spPr>
          <a:xfrm rot="20359169">
            <a:off x="7145054" y="5758543"/>
            <a:ext cx="151053" cy="247694"/>
          </a:xfrm>
          <a:custGeom>
            <a:avLst/>
            <a:gdLst>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806746 h 997971"/>
              <a:gd name="connsiteX4" fmla="*/ 386188 w 592890"/>
              <a:gd name="connsiteY4" fmla="*/ 997971 h 997971"/>
              <a:gd name="connsiteX5" fmla="*/ 206702 w 592890"/>
              <a:gd name="connsiteY5" fmla="*/ 997971 h 997971"/>
              <a:gd name="connsiteX6" fmla="*/ 206702 w 592890"/>
              <a:gd name="connsiteY6" fmla="*/ 806746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66438 h 997971"/>
              <a:gd name="connsiteX4" fmla="*/ 386188 w 592890"/>
              <a:gd name="connsiteY4" fmla="*/ 997971 h 997971"/>
              <a:gd name="connsiteX5" fmla="*/ 206702 w 592890"/>
              <a:gd name="connsiteY5" fmla="*/ 997971 h 997971"/>
              <a:gd name="connsiteX6" fmla="*/ 206702 w 592890"/>
              <a:gd name="connsiteY6" fmla="*/ 806746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66438 h 997971"/>
              <a:gd name="connsiteX4" fmla="*/ 386188 w 592890"/>
              <a:gd name="connsiteY4" fmla="*/ 997971 h 997971"/>
              <a:gd name="connsiteX5" fmla="*/ 206702 w 592890"/>
              <a:gd name="connsiteY5" fmla="*/ 997971 h 997971"/>
              <a:gd name="connsiteX6" fmla="*/ 206702 w 592890"/>
              <a:gd name="connsiteY6" fmla="*/ 764057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66438 h 997971"/>
              <a:gd name="connsiteX4" fmla="*/ 386188 w 592890"/>
              <a:gd name="connsiteY4" fmla="*/ 997971 h 997971"/>
              <a:gd name="connsiteX5" fmla="*/ 206702 w 592890"/>
              <a:gd name="connsiteY5" fmla="*/ 997971 h 997971"/>
              <a:gd name="connsiteX6" fmla="*/ 206702 w 592890"/>
              <a:gd name="connsiteY6" fmla="*/ 735333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30570 h 997971"/>
              <a:gd name="connsiteX4" fmla="*/ 386188 w 592890"/>
              <a:gd name="connsiteY4" fmla="*/ 997971 h 997971"/>
              <a:gd name="connsiteX5" fmla="*/ 206702 w 592890"/>
              <a:gd name="connsiteY5" fmla="*/ 997971 h 997971"/>
              <a:gd name="connsiteX6" fmla="*/ 206702 w 592890"/>
              <a:gd name="connsiteY6" fmla="*/ 735333 h 997971"/>
              <a:gd name="connsiteX7" fmla="*/ 0 w 592890"/>
              <a:gd name="connsiteY7" fmla="*/ 806746 h 997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2890" h="997971">
                <a:moveTo>
                  <a:pt x="0" y="806746"/>
                </a:moveTo>
                <a:lnTo>
                  <a:pt x="296445" y="0"/>
                </a:lnTo>
                <a:lnTo>
                  <a:pt x="592890" y="806746"/>
                </a:lnTo>
                <a:lnTo>
                  <a:pt x="386188" y="730570"/>
                </a:lnTo>
                <a:lnTo>
                  <a:pt x="386188" y="997971"/>
                </a:lnTo>
                <a:lnTo>
                  <a:pt x="206702" y="997971"/>
                </a:lnTo>
                <a:lnTo>
                  <a:pt x="206702" y="735333"/>
                </a:lnTo>
                <a:lnTo>
                  <a:pt x="0" y="806746"/>
                </a:lnTo>
                <a:close/>
              </a:path>
            </a:pathLst>
          </a:custGeom>
          <a:solidFill>
            <a:srgbClr val="FFFFFF"/>
          </a:solidFill>
          <a:ln w="3175">
            <a:solidFill>
              <a:srgbClr val="000000">
                <a:lumMod val="85000"/>
                <a:lumOff val="15000"/>
              </a:srgbClr>
            </a:solidFill>
          </a:ln>
          <a:effectLst>
            <a:glow rad="139700">
              <a:srgbClr val="F79646">
                <a:satMod val="175000"/>
                <a:alpha val="40000"/>
              </a:srgbClr>
            </a:glow>
            <a:outerShdw blurRad="25400" dist="25400" dir="2040000" algn="tl" rotWithShape="0">
              <a:prstClr val="black">
                <a:alpha val="20000"/>
              </a:prstClr>
            </a:outerShdw>
          </a:effectLst>
        </p:spPr>
        <p:style>
          <a:lnRef idx="2">
            <a:srgbClr val="4F81BD">
              <a:shade val="50000"/>
            </a:srgbClr>
          </a:lnRef>
          <a:fillRef idx="1">
            <a:srgbClr val="4F81BD"/>
          </a:fillRef>
          <a:effectRef idx="0">
            <a:srgbClr val="4F81BD"/>
          </a:effectRef>
          <a:fontRef idx="minor">
            <a:srgbClr val="000000"/>
          </a:fontRef>
        </p:style>
        <p:txBody>
          <a:bodyPr lIns="97531" tIns="48766" rIns="97531" bIns="48766" rtlCol="0" anchor="ctr"/>
          <a:lstStyle/>
          <a:p>
            <a:pPr algn="ctr"/>
            <a:endParaRPr lang="en-US"/>
          </a:p>
        </p:txBody>
      </p:sp>
    </p:spTree>
    <p:extLst>
      <p:ext uri="{BB962C8B-B14F-4D97-AF65-F5344CB8AC3E}">
        <p14:creationId xmlns:p14="http://schemas.microsoft.com/office/powerpoint/2010/main" val="1334039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wipe(left)">
                                      <p:cBhvr>
                                        <p:cTn id="7" dur="500"/>
                                        <p:tgtEl>
                                          <p:spTgt spid="9">
                                            <p:txEl>
                                              <p:pRg st="0" end="0"/>
                                            </p:txEl>
                                          </p:spTgt>
                                        </p:tgtEl>
                                      </p:cBhvr>
                                    </p:animEffect>
                                  </p:childTnLst>
                                </p:cTn>
                              </p:par>
                              <p:par>
                                <p:cTn id="8" presetID="22" presetClass="entr" presetSubtype="8" fill="hold" nodeType="withEffect">
                                  <p:stCondLst>
                                    <p:cond delay="0"/>
                                  </p:stCondLst>
                                  <p:childTnLst>
                                    <p:set>
                                      <p:cBhvr>
                                        <p:cTn id="9" dur="1" fill="hold">
                                          <p:stCondLst>
                                            <p:cond delay="0"/>
                                          </p:stCondLst>
                                        </p:cTn>
                                        <p:tgtEl>
                                          <p:spTgt spid="11">
                                            <p:txEl>
                                              <p:pRg st="0" end="0"/>
                                            </p:txEl>
                                          </p:spTgt>
                                        </p:tgtEl>
                                        <p:attrNameLst>
                                          <p:attrName>style.visibility</p:attrName>
                                        </p:attrNameLst>
                                      </p:cBhvr>
                                      <p:to>
                                        <p:strVal val="visible"/>
                                      </p:to>
                                    </p:set>
                                    <p:animEffect transition="in" filter="wipe(left)">
                                      <p:cBhvr>
                                        <p:cTn id="10" dur="500"/>
                                        <p:tgtEl>
                                          <p:spTgt spid="11">
                                            <p:txEl>
                                              <p:pRg st="0" end="0"/>
                                            </p:txEl>
                                          </p:spTgt>
                                        </p:tgtEl>
                                      </p:cBhvr>
                                    </p:animEffect>
                                  </p:childTnLst>
                                </p:cTn>
                              </p:par>
                              <p:par>
                                <p:cTn id="11" presetID="22" presetClass="entr" presetSubtype="8" fill="hold" nodeType="withEffect">
                                  <p:stCondLst>
                                    <p:cond delay="0"/>
                                  </p:stCondLst>
                                  <p:childTnLst>
                                    <p:set>
                                      <p:cBhvr>
                                        <p:cTn id="12" dur="1" fill="hold">
                                          <p:stCondLst>
                                            <p:cond delay="0"/>
                                          </p:stCondLst>
                                        </p:cTn>
                                        <p:tgtEl>
                                          <p:spTgt spid="13">
                                            <p:txEl>
                                              <p:pRg st="0" end="0"/>
                                            </p:txEl>
                                          </p:spTgt>
                                        </p:tgtEl>
                                        <p:attrNameLst>
                                          <p:attrName>style.visibility</p:attrName>
                                        </p:attrNameLst>
                                      </p:cBhvr>
                                      <p:to>
                                        <p:strVal val="visible"/>
                                      </p:to>
                                    </p:set>
                                    <p:animEffect transition="in" filter="wipe(left)">
                                      <p:cBhvr>
                                        <p:cTn id="13" dur="500"/>
                                        <p:tgtEl>
                                          <p:spTgt spid="13">
                                            <p:txEl>
                                              <p:pRg st="0" end="0"/>
                                            </p:txEl>
                                          </p:spTgt>
                                        </p:tgtEl>
                                      </p:cBhvr>
                                    </p:animEffect>
                                  </p:childTnLst>
                                </p:cTn>
                              </p:par>
                              <p:par>
                                <p:cTn id="14" presetID="22" presetClass="entr" presetSubtype="8" fill="hold" nodeType="withEffect">
                                  <p:stCondLst>
                                    <p:cond delay="0"/>
                                  </p:stCondLst>
                                  <p:childTnLst>
                                    <p:set>
                                      <p:cBhvr>
                                        <p:cTn id="15" dur="1" fill="hold">
                                          <p:stCondLst>
                                            <p:cond delay="0"/>
                                          </p:stCondLst>
                                        </p:cTn>
                                        <p:tgtEl>
                                          <p:spTgt spid="17">
                                            <p:txEl>
                                              <p:pRg st="0" end="0"/>
                                            </p:txEl>
                                          </p:spTgt>
                                        </p:tgtEl>
                                        <p:attrNameLst>
                                          <p:attrName>style.visibility</p:attrName>
                                        </p:attrNameLst>
                                      </p:cBhvr>
                                      <p:to>
                                        <p:strVal val="visible"/>
                                      </p:to>
                                    </p:set>
                                    <p:animEffect transition="in" filter="wipe(left)">
                                      <p:cBhvr>
                                        <p:cTn id="16" dur="500"/>
                                        <p:tgtEl>
                                          <p:spTgt spid="17">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0" presetClass="path" presetSubtype="0" accel="50000" decel="50000" fill="hold" grpId="0" nodeType="clickEffect">
                                  <p:stCondLst>
                                    <p:cond delay="0"/>
                                  </p:stCondLst>
                                  <p:childTnLst>
                                    <p:animMotion origin="layout" path="M -1.51341E-6 1.48148E-6 C -0.00768 0.00509 -0.00065 -0.00046 -0.00781 0.00926 C -0.01315 0.0162 -0.01016 0.00555 -0.0168 0.01967 C -0.02149 0.02986 -0.01849 0.02454 -0.02657 0.03542 C -0.02917 0.03889 -0.03034 0.04467 -0.03347 0.04745 C -0.04063 0.05347 -0.04363 0.0625 -0.05001 0.06991 C -0.07072 0.09305 -0.07632 0.0912 -0.10328 0.09444 C -0.12112 0.09398 -0.14913 0.10092 -0.1671 0.1 C -0.17543 0.0993 -0.18416 0.09467 -0.19224 0.09259 C -0.20187 0.08981 -0.2076 0.0831 -0.21724 0.07963 C -0.22011 0.07708 -0.23808 0.05995 -0.24108 0.05741 C -0.24537 0.04884 -0.25475 0.00741 -0.25475 -0.00371 " pathEditMode="relative" rAng="0" ptsTypes="AAAAAAAAAAAA">
                                      <p:cBhvr>
                                        <p:cTn id="20" dur="1000" fill="hold"/>
                                        <p:tgtEl>
                                          <p:spTgt spid="19"/>
                                        </p:tgtEl>
                                        <p:attrNameLst>
                                          <p:attrName>ppt_x</p:attrName>
                                          <p:attrName>ppt_y</p:attrName>
                                        </p:attrNameLst>
                                      </p:cBhvr>
                                      <p:rCtr x="-12738" y="48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790797" y="373742"/>
            <a:ext cx="3352800" cy="223158"/>
          </a:xfrm>
        </p:spPr>
        <p:txBody>
          <a:bodyPr/>
          <a:lstStyle/>
          <a:p>
            <a:r>
              <a:rPr lang="en-US" dirty="0" smtClean="0"/>
              <a:t>//intranet.fabrikam.com/Customers</a:t>
            </a:r>
            <a:endParaRPr lang="en-US" dirty="0"/>
          </a:p>
        </p:txBody>
      </p:sp>
      <p:sp>
        <p:nvSpPr>
          <p:cNvPr id="3" name="Text Placeholder 2"/>
          <p:cNvSpPr>
            <a:spLocks noGrp="1"/>
          </p:cNvSpPr>
          <p:nvPr>
            <p:ph type="body" sz="quarter" idx="11"/>
          </p:nvPr>
        </p:nvSpPr>
        <p:spPr>
          <a:xfrm>
            <a:off x="1514477" y="2"/>
            <a:ext cx="905825" cy="276999"/>
          </a:xfrm>
        </p:spPr>
        <p:txBody>
          <a:bodyPr/>
          <a:lstStyle/>
          <a:p>
            <a:r>
              <a:rPr lang="en-US" smtClean="0"/>
              <a:t>Customers</a:t>
            </a:r>
            <a:endParaRPr lang="en-US"/>
          </a:p>
        </p:txBody>
      </p:sp>
      <p:graphicFrame>
        <p:nvGraphicFramePr>
          <p:cNvPr id="5" name="Table 4"/>
          <p:cNvGraphicFramePr>
            <a:graphicFrameLocks noGrp="1"/>
          </p:cNvGraphicFramePr>
          <p:nvPr>
            <p:custDataLst>
              <p:custData r:id="rId1"/>
            </p:custDataLst>
            <p:extLst/>
          </p:nvPr>
        </p:nvGraphicFramePr>
        <p:xfrm>
          <a:off x="3429002" y="2667000"/>
          <a:ext cx="6248399" cy="3147648"/>
        </p:xfrm>
        <a:graphic>
          <a:graphicData uri="http://schemas.openxmlformats.org/drawingml/2006/table">
            <a:tbl>
              <a:tblPr firstRow="1" bandRow="1">
                <a:tableStyleId>{8EC20E35-A176-4012-BC5E-935CFFF8708E}</a:tableStyleId>
              </a:tblPr>
              <a:tblGrid>
                <a:gridCol w="1855420"/>
                <a:gridCol w="1187116"/>
                <a:gridCol w="1532503"/>
                <a:gridCol w="1673360"/>
              </a:tblGrid>
              <a:tr h="393456">
                <a:tc>
                  <a:txBody>
                    <a:bodyPr/>
                    <a:lstStyle/>
                    <a:p>
                      <a:r>
                        <a:rPr lang="en-US" sz="1400" dirty="0" smtClean="0">
                          <a:solidFill>
                            <a:srgbClr val="000000"/>
                          </a:solidFill>
                        </a:rPr>
                        <a:t>Actions</a:t>
                      </a:r>
                      <a:endParaRPr lang="en-US" sz="1400" dirty="0">
                        <a:solidFill>
                          <a:srgbClr val="000000"/>
                        </a:solidFill>
                      </a:endParaRPr>
                    </a:p>
                  </a:txBody>
                  <a:tcPr marL="56960" marR="56960" marT="0" marB="28480" anchor="ctr">
                    <a:lnL w="3175" cap="flat" cmpd="sng" algn="ctr">
                      <a:solidFill>
                        <a:srgbClr val="FFFFFF">
                          <a:lumMod val="50000"/>
                        </a:srgbClr>
                      </a:solidFill>
                      <a:prstDash val="solid"/>
                      <a:round/>
                      <a:headEnd type="none" w="med" len="med"/>
                      <a:tailEnd type="none" w="med" len="med"/>
                    </a:lnL>
                    <a:lnR w="3175" cap="flat" cmpd="sng" algn="ctr">
                      <a:solidFill>
                        <a:srgbClr val="FFFFFF">
                          <a:lumMod val="50000"/>
                        </a:srgbClr>
                      </a:solidFill>
                      <a:prstDash val="solid"/>
                      <a:round/>
                      <a:headEnd type="none" w="med" len="med"/>
                      <a:tailEnd type="none" w="med" len="med"/>
                    </a:lnR>
                    <a:lnT w="3175" cap="flat" cmpd="sng" algn="ctr">
                      <a:solidFill>
                        <a:srgbClr val="FFFFFF">
                          <a:lumMod val="50000"/>
                        </a:srgbClr>
                      </a:solidFill>
                      <a:prstDash val="solid"/>
                      <a:round/>
                      <a:headEnd type="none" w="med" len="med"/>
                      <a:tailEnd type="none" w="med" len="med"/>
                    </a:lnT>
                    <a:lnB w="3175" cap="flat" cmpd="sng" algn="ctr">
                      <a:solidFill>
                        <a:srgbClr val="FFFFFF">
                          <a:lumMod val="50000"/>
                        </a:srgbClr>
                      </a:solidFill>
                      <a:prstDash val="solid"/>
                      <a:round/>
                      <a:headEnd type="none" w="med" len="med"/>
                      <a:tailEnd type="none" w="med" len="med"/>
                    </a:lnB>
                    <a:noFill/>
                  </a:tcPr>
                </a:tc>
                <a:tc>
                  <a:txBody>
                    <a:bodyPr/>
                    <a:lstStyle/>
                    <a:p>
                      <a:pPr algn="ctr"/>
                      <a:r>
                        <a:rPr lang="en-US" sz="1400" dirty="0" smtClean="0">
                          <a:solidFill>
                            <a:srgbClr val="000000"/>
                          </a:solidFill>
                        </a:rPr>
                        <a:t>First</a:t>
                      </a:r>
                      <a:r>
                        <a:rPr lang="en-US" sz="1400" baseline="0" dirty="0" smtClean="0">
                          <a:solidFill>
                            <a:srgbClr val="000000"/>
                          </a:solidFill>
                        </a:rPr>
                        <a:t> Name</a:t>
                      </a:r>
                      <a:endParaRPr lang="en-US" sz="1400" dirty="0">
                        <a:solidFill>
                          <a:srgbClr val="000000"/>
                        </a:solidFill>
                      </a:endParaRPr>
                    </a:p>
                  </a:txBody>
                  <a:tcPr marL="56960" marR="56960" marT="0" marB="28480" anchor="ctr">
                    <a:lnL w="3175" cap="flat" cmpd="sng" algn="ctr">
                      <a:solidFill>
                        <a:srgbClr val="FFFFFF">
                          <a:lumMod val="50000"/>
                        </a:srgbClr>
                      </a:solidFill>
                      <a:prstDash val="solid"/>
                      <a:round/>
                      <a:headEnd type="none" w="med" len="med"/>
                      <a:tailEnd type="none" w="med" len="med"/>
                    </a:lnL>
                    <a:lnR w="3175" cap="flat" cmpd="sng" algn="ctr">
                      <a:solidFill>
                        <a:srgbClr val="FFFFFF">
                          <a:lumMod val="50000"/>
                        </a:srgbClr>
                      </a:solidFill>
                      <a:prstDash val="solid"/>
                      <a:round/>
                      <a:headEnd type="none" w="med" len="med"/>
                      <a:tailEnd type="none" w="med" len="med"/>
                    </a:lnR>
                    <a:lnT w="3175" cap="flat" cmpd="sng" algn="ctr">
                      <a:solidFill>
                        <a:srgbClr val="FFFFFF">
                          <a:lumMod val="50000"/>
                        </a:srgbClr>
                      </a:solidFill>
                      <a:prstDash val="solid"/>
                      <a:round/>
                      <a:headEnd type="none" w="med" len="med"/>
                      <a:tailEnd type="none" w="med" len="med"/>
                    </a:lnT>
                    <a:lnB w="3175" cap="flat" cmpd="sng" algn="ctr">
                      <a:solidFill>
                        <a:srgbClr val="FFFFFF">
                          <a:lumMod val="50000"/>
                        </a:srgbClr>
                      </a:solidFill>
                      <a:prstDash val="solid"/>
                      <a:round/>
                      <a:headEnd type="none" w="med" len="med"/>
                      <a:tailEnd type="none" w="med" len="med"/>
                    </a:lnB>
                    <a:noFill/>
                  </a:tcPr>
                </a:tc>
                <a:tc>
                  <a:txBody>
                    <a:bodyPr/>
                    <a:lstStyle/>
                    <a:p>
                      <a:pPr algn="ctr"/>
                      <a:r>
                        <a:rPr lang="en-US" sz="1400" smtClean="0">
                          <a:solidFill>
                            <a:srgbClr val="000000"/>
                          </a:solidFill>
                        </a:rPr>
                        <a:t>Last Name</a:t>
                      </a:r>
                      <a:endParaRPr lang="en-US" sz="1400">
                        <a:solidFill>
                          <a:srgbClr val="000000"/>
                        </a:solidFill>
                      </a:endParaRPr>
                    </a:p>
                  </a:txBody>
                  <a:tcPr marL="56960" marR="56960" marT="0" marB="28480" anchor="ctr">
                    <a:lnL w="3175" cap="flat" cmpd="sng" algn="ctr">
                      <a:solidFill>
                        <a:srgbClr val="FFFFFF">
                          <a:lumMod val="50000"/>
                        </a:srgbClr>
                      </a:solidFill>
                      <a:prstDash val="solid"/>
                      <a:round/>
                      <a:headEnd type="none" w="med" len="med"/>
                      <a:tailEnd type="none" w="med" len="med"/>
                    </a:lnL>
                    <a:lnR w="3175" cap="flat" cmpd="sng" algn="ctr">
                      <a:solidFill>
                        <a:srgbClr val="FFFFFF">
                          <a:lumMod val="50000"/>
                        </a:srgbClr>
                      </a:solidFill>
                      <a:prstDash val="solid"/>
                      <a:round/>
                      <a:headEnd type="none" w="med" len="med"/>
                      <a:tailEnd type="none" w="med" len="med"/>
                    </a:lnR>
                    <a:lnT w="3175" cap="flat" cmpd="sng" algn="ctr">
                      <a:solidFill>
                        <a:srgbClr val="FFFFFF">
                          <a:lumMod val="50000"/>
                        </a:srgbClr>
                      </a:solidFill>
                      <a:prstDash val="solid"/>
                      <a:round/>
                      <a:headEnd type="none" w="med" len="med"/>
                      <a:tailEnd type="none" w="med" len="med"/>
                    </a:lnT>
                    <a:lnB w="3175" cap="flat" cmpd="sng" algn="ctr">
                      <a:solidFill>
                        <a:srgbClr val="FFFFFF">
                          <a:lumMod val="50000"/>
                        </a:srgbClr>
                      </a:solidFill>
                      <a:prstDash val="solid"/>
                      <a:round/>
                      <a:headEnd type="none" w="med" len="med"/>
                      <a:tailEnd type="none" w="med" len="med"/>
                    </a:lnB>
                    <a:noFill/>
                  </a:tcPr>
                </a:tc>
                <a:tc>
                  <a:txBody>
                    <a:bodyPr/>
                    <a:lstStyle/>
                    <a:p>
                      <a:pPr algn="ctr"/>
                      <a:r>
                        <a:rPr lang="en-US" sz="1400" dirty="0" smtClean="0">
                          <a:solidFill>
                            <a:srgbClr val="000000"/>
                          </a:solidFill>
                          <a:latin typeface="Calibri" pitchFamily="34" charset="0"/>
                          <a:cs typeface="Calibri" pitchFamily="34" charset="0"/>
                        </a:rPr>
                        <a:t>Address</a:t>
                      </a:r>
                      <a:endParaRPr lang="en-US" sz="1400" dirty="0">
                        <a:solidFill>
                          <a:srgbClr val="000000"/>
                        </a:solidFill>
                        <a:latin typeface="Calibri" pitchFamily="34" charset="0"/>
                        <a:cs typeface="Calibri" pitchFamily="34" charset="0"/>
                      </a:endParaRPr>
                    </a:p>
                  </a:txBody>
                  <a:tcPr marL="56960" marR="56960" marT="0" marB="28480" anchor="ctr">
                    <a:lnL w="3175" cap="flat" cmpd="sng" algn="ctr">
                      <a:solidFill>
                        <a:srgbClr val="FFFFFF">
                          <a:lumMod val="50000"/>
                        </a:srgbClr>
                      </a:solidFill>
                      <a:prstDash val="solid"/>
                      <a:round/>
                      <a:headEnd type="none" w="med" len="med"/>
                      <a:tailEnd type="none" w="med" len="med"/>
                    </a:lnL>
                    <a:lnR w="3175" cap="flat" cmpd="sng" algn="ctr">
                      <a:solidFill>
                        <a:srgbClr val="FFFFFF">
                          <a:lumMod val="50000"/>
                        </a:srgbClr>
                      </a:solidFill>
                      <a:prstDash val="solid"/>
                      <a:round/>
                      <a:headEnd type="none" w="med" len="med"/>
                      <a:tailEnd type="none" w="med" len="med"/>
                    </a:lnR>
                    <a:lnT w="3175" cap="flat" cmpd="sng" algn="ctr">
                      <a:solidFill>
                        <a:srgbClr val="FFFFFF">
                          <a:lumMod val="50000"/>
                        </a:srgbClr>
                      </a:solidFill>
                      <a:prstDash val="solid"/>
                      <a:round/>
                      <a:headEnd type="none" w="med" len="med"/>
                      <a:tailEnd type="none" w="med" len="med"/>
                    </a:lnT>
                    <a:lnB w="3175" cap="flat" cmpd="sng" algn="ctr">
                      <a:solidFill>
                        <a:srgbClr val="FFFFFF">
                          <a:lumMod val="50000"/>
                        </a:srgbClr>
                      </a:solidFill>
                      <a:prstDash val="solid"/>
                      <a:round/>
                      <a:headEnd type="none" w="med" len="med"/>
                      <a:tailEnd type="none" w="med" len="med"/>
                    </a:lnB>
                    <a:noFill/>
                  </a:tcPr>
                </a:tc>
              </a:tr>
              <a:tr h="393456">
                <a:tc>
                  <a:txBody>
                    <a:bodyPr/>
                    <a:lstStyle/>
                    <a:p>
                      <a:pPr algn="ctr"/>
                      <a:r>
                        <a:rPr lang="en-US" sz="1400" smtClean="0">
                          <a:solidFill>
                            <a:srgbClr val="0070C0"/>
                          </a:solidFill>
                        </a:rPr>
                        <a:t>Edit</a:t>
                      </a:r>
                      <a:r>
                        <a:rPr lang="en-US" sz="1400" smtClean="0">
                          <a:solidFill>
                            <a:srgbClr val="000000"/>
                          </a:solidFill>
                        </a:rPr>
                        <a:t> | </a:t>
                      </a:r>
                      <a:r>
                        <a:rPr lang="en-US" sz="1400" smtClean="0">
                          <a:solidFill>
                            <a:srgbClr val="0070C0"/>
                          </a:solidFill>
                        </a:rPr>
                        <a:t>Details</a:t>
                      </a:r>
                      <a:r>
                        <a:rPr lang="en-US" sz="1400" baseline="0" smtClean="0">
                          <a:solidFill>
                            <a:srgbClr val="000000"/>
                          </a:solidFill>
                        </a:rPr>
                        <a:t> | </a:t>
                      </a:r>
                      <a:r>
                        <a:rPr lang="en-US" sz="1400" baseline="0" smtClean="0">
                          <a:solidFill>
                            <a:srgbClr val="0070C0"/>
                          </a:solidFill>
                        </a:rPr>
                        <a:t>Delete</a:t>
                      </a:r>
                      <a:endParaRPr lang="en-US" sz="1400">
                        <a:solidFill>
                          <a:srgbClr val="0070C0"/>
                        </a:solidFill>
                      </a:endParaRPr>
                    </a:p>
                  </a:txBody>
                  <a:tcPr marL="56960" marR="56960" marT="0" marB="28480" anchor="ctr">
                    <a:lnL w="3175" cap="flat" cmpd="sng" algn="ctr">
                      <a:solidFill>
                        <a:srgbClr val="FFFFFF">
                          <a:lumMod val="50000"/>
                        </a:srgbClr>
                      </a:solidFill>
                      <a:prstDash val="solid"/>
                      <a:round/>
                      <a:headEnd type="none" w="med" len="med"/>
                      <a:tailEnd type="none" w="med" len="med"/>
                    </a:lnL>
                    <a:lnR w="3175" cap="flat" cmpd="sng" algn="ctr">
                      <a:solidFill>
                        <a:srgbClr val="FFFFFF">
                          <a:lumMod val="50000"/>
                        </a:srgbClr>
                      </a:solidFill>
                      <a:prstDash val="solid"/>
                      <a:round/>
                      <a:headEnd type="none" w="med" len="med"/>
                      <a:tailEnd type="none" w="med" len="med"/>
                    </a:lnR>
                    <a:lnT w="3175" cap="flat" cmpd="sng" algn="ctr">
                      <a:solidFill>
                        <a:srgbClr val="FFFFFF">
                          <a:lumMod val="50000"/>
                        </a:srgbClr>
                      </a:solidFill>
                      <a:prstDash val="solid"/>
                      <a:round/>
                      <a:headEnd type="none" w="med" len="med"/>
                      <a:tailEnd type="none" w="med" len="med"/>
                    </a:lnT>
                  </a:tcPr>
                </a:tc>
                <a:tc>
                  <a:txBody>
                    <a:bodyPr/>
                    <a:lstStyle/>
                    <a:p>
                      <a:pPr algn="ctr"/>
                      <a:r>
                        <a:rPr lang="en-US" sz="1400" dirty="0" smtClean="0">
                          <a:solidFill>
                            <a:srgbClr val="000000"/>
                          </a:solidFill>
                        </a:rPr>
                        <a:t>Maria</a:t>
                      </a:r>
                      <a:endParaRPr lang="en-US" sz="1400" dirty="0">
                        <a:solidFill>
                          <a:srgbClr val="000000"/>
                        </a:solidFill>
                      </a:endParaRPr>
                    </a:p>
                  </a:txBody>
                  <a:tcPr marL="56960" marR="56960" marT="0" marB="28480" anchor="ctr">
                    <a:lnL w="3175" cap="flat" cmpd="sng" algn="ctr">
                      <a:solidFill>
                        <a:srgbClr val="FFFFFF">
                          <a:lumMod val="50000"/>
                        </a:srgbClr>
                      </a:solidFill>
                      <a:prstDash val="solid"/>
                      <a:round/>
                      <a:headEnd type="none" w="med" len="med"/>
                      <a:tailEnd type="none" w="med" len="med"/>
                    </a:lnL>
                    <a:lnR w="3175" cap="flat" cmpd="sng" algn="ctr">
                      <a:solidFill>
                        <a:srgbClr val="FFFFFF">
                          <a:lumMod val="50000"/>
                        </a:srgbClr>
                      </a:solidFill>
                      <a:prstDash val="solid"/>
                      <a:round/>
                      <a:headEnd type="none" w="med" len="med"/>
                      <a:tailEnd type="none" w="med" len="med"/>
                    </a:lnR>
                    <a:lnT w="3175" cap="flat" cmpd="sng" algn="ctr">
                      <a:solidFill>
                        <a:srgbClr val="FFFFFF">
                          <a:lumMod val="50000"/>
                        </a:srgbClr>
                      </a:solidFill>
                      <a:prstDash val="solid"/>
                      <a:round/>
                      <a:headEnd type="none" w="med" len="med"/>
                      <a:tailEnd type="none" w="med" len="med"/>
                    </a:lnT>
                  </a:tcPr>
                </a:tc>
                <a:tc>
                  <a:txBody>
                    <a:bodyPr/>
                    <a:lstStyle/>
                    <a:p>
                      <a:pPr algn="ctr"/>
                      <a:r>
                        <a:rPr lang="en-US" sz="1400" dirty="0" smtClean="0">
                          <a:solidFill>
                            <a:srgbClr val="000000"/>
                          </a:solidFill>
                        </a:rPr>
                        <a:t>Cameron</a:t>
                      </a:r>
                      <a:endParaRPr lang="en-US" sz="1400" dirty="0">
                        <a:solidFill>
                          <a:srgbClr val="000000"/>
                        </a:solidFill>
                      </a:endParaRPr>
                    </a:p>
                  </a:txBody>
                  <a:tcPr marL="56960" marR="56960" marT="0" marB="28480" anchor="ctr">
                    <a:lnL w="3175" cap="flat" cmpd="sng" algn="ctr">
                      <a:solidFill>
                        <a:srgbClr val="FFFFFF">
                          <a:lumMod val="50000"/>
                        </a:srgbClr>
                      </a:solidFill>
                      <a:prstDash val="solid"/>
                      <a:round/>
                      <a:headEnd type="none" w="med" len="med"/>
                      <a:tailEnd type="none" w="med" len="med"/>
                    </a:lnL>
                    <a:lnR w="3175" cap="flat" cmpd="sng" algn="ctr">
                      <a:solidFill>
                        <a:srgbClr val="FFFFFF">
                          <a:lumMod val="50000"/>
                        </a:srgbClr>
                      </a:solidFill>
                      <a:prstDash val="solid"/>
                      <a:round/>
                      <a:headEnd type="none" w="med" len="med"/>
                      <a:tailEnd type="none" w="med" len="med"/>
                    </a:lnR>
                    <a:lnT w="3175" cap="flat" cmpd="sng" algn="ctr">
                      <a:solidFill>
                        <a:srgbClr val="FFFFFF">
                          <a:lumMod val="50000"/>
                        </a:srgbClr>
                      </a:solidFill>
                      <a:prstDash val="solid"/>
                      <a:round/>
                      <a:headEnd type="none" w="med" len="med"/>
                      <a:tailEnd type="none" w="med" len="med"/>
                    </a:lnT>
                  </a:tcPr>
                </a:tc>
                <a:tc>
                  <a:txBody>
                    <a:bodyPr/>
                    <a:lstStyle/>
                    <a:p>
                      <a:r>
                        <a:rPr lang="en-US" sz="1400" dirty="0" smtClean="0">
                          <a:solidFill>
                            <a:schemeClr val="tx1"/>
                          </a:solidFill>
                          <a:latin typeface="Calibri" pitchFamily="34" charset="0"/>
                          <a:cs typeface="Calibri" pitchFamily="34" charset="0"/>
                        </a:rPr>
                        <a:t>123 Standard Street</a:t>
                      </a:r>
                      <a:endParaRPr lang="en-US" sz="1400" i="1" dirty="0">
                        <a:solidFill>
                          <a:schemeClr val="bg1">
                            <a:lumMod val="75000"/>
                          </a:schemeClr>
                        </a:solidFill>
                        <a:latin typeface="Calibri" pitchFamily="34" charset="0"/>
                        <a:cs typeface="Calibri" pitchFamily="34" charset="0"/>
                      </a:endParaRPr>
                    </a:p>
                  </a:txBody>
                  <a:tcPr marL="56960" marR="56960" marT="0" marB="28480" anchor="ctr">
                    <a:lnL w="3175" cap="flat" cmpd="sng" algn="ctr">
                      <a:solidFill>
                        <a:srgbClr val="FFFFFF">
                          <a:lumMod val="50000"/>
                        </a:srgbClr>
                      </a:solidFill>
                      <a:prstDash val="solid"/>
                      <a:round/>
                      <a:headEnd type="none" w="med" len="med"/>
                      <a:tailEnd type="none" w="med" len="med"/>
                    </a:lnL>
                    <a:lnR w="3175" cap="flat" cmpd="sng" algn="ctr">
                      <a:solidFill>
                        <a:srgbClr val="FFFFFF">
                          <a:lumMod val="50000"/>
                        </a:srgbClr>
                      </a:solidFill>
                      <a:prstDash val="solid"/>
                      <a:round/>
                      <a:headEnd type="none" w="med" len="med"/>
                      <a:tailEnd type="none" w="med" len="med"/>
                    </a:lnR>
                    <a:lnT w="3175" cap="flat" cmpd="sng" algn="ctr">
                      <a:solidFill>
                        <a:srgbClr val="FFFFFF">
                          <a:lumMod val="50000"/>
                        </a:srgbClr>
                      </a:solidFill>
                      <a:prstDash val="solid"/>
                      <a:round/>
                      <a:headEnd type="none" w="med" len="med"/>
                      <a:tailEnd type="none" w="med" len="med"/>
                    </a:lnT>
                  </a:tcPr>
                </a:tc>
              </a:tr>
              <a:tr h="393456">
                <a:tc>
                  <a:txBody>
                    <a:bodyPr/>
                    <a:lstStyle/>
                    <a:p>
                      <a:pPr algn="ctr"/>
                      <a:r>
                        <a:rPr lang="en-US" sz="1400" dirty="0" smtClean="0">
                          <a:solidFill>
                            <a:srgbClr val="0070C0"/>
                          </a:solidFill>
                        </a:rPr>
                        <a:t>Edit</a:t>
                      </a:r>
                      <a:r>
                        <a:rPr lang="en-US" sz="1400" dirty="0" smtClean="0">
                          <a:solidFill>
                            <a:srgbClr val="000000"/>
                          </a:solidFill>
                        </a:rPr>
                        <a:t> | </a:t>
                      </a:r>
                      <a:r>
                        <a:rPr lang="en-US" sz="1400" dirty="0" smtClean="0">
                          <a:solidFill>
                            <a:srgbClr val="0070C0"/>
                          </a:solidFill>
                        </a:rPr>
                        <a:t>Details</a:t>
                      </a:r>
                      <a:r>
                        <a:rPr lang="en-US" sz="1400" baseline="0" dirty="0" smtClean="0">
                          <a:solidFill>
                            <a:srgbClr val="000000"/>
                          </a:solidFill>
                        </a:rPr>
                        <a:t> | </a:t>
                      </a:r>
                      <a:r>
                        <a:rPr lang="en-US" sz="1400" baseline="0" dirty="0" smtClean="0">
                          <a:solidFill>
                            <a:srgbClr val="0070C0"/>
                          </a:solidFill>
                        </a:rPr>
                        <a:t>Delete</a:t>
                      </a:r>
                      <a:endParaRPr lang="en-US" sz="1400" dirty="0">
                        <a:solidFill>
                          <a:srgbClr val="000000"/>
                        </a:solidFill>
                      </a:endParaRPr>
                    </a:p>
                  </a:txBody>
                  <a:tcPr marL="56960" marR="56960" marT="0" marB="28480" anchor="ctr">
                    <a:lnL w="3175" cap="flat" cmpd="sng" algn="ctr">
                      <a:solidFill>
                        <a:srgbClr val="FFFFFF">
                          <a:lumMod val="50000"/>
                        </a:srgbClr>
                      </a:solidFill>
                      <a:prstDash val="solid"/>
                      <a:round/>
                      <a:headEnd type="none" w="med" len="med"/>
                      <a:tailEnd type="none" w="med" len="med"/>
                    </a:lnL>
                    <a:lnR w="3175" cap="flat" cmpd="sng" algn="ctr">
                      <a:solidFill>
                        <a:srgbClr val="FFFFFF">
                          <a:lumMod val="50000"/>
                        </a:srgbClr>
                      </a:solidFill>
                      <a:prstDash val="solid"/>
                      <a:round/>
                      <a:headEnd type="none" w="med" len="med"/>
                      <a:tailEnd type="none" w="med" len="med"/>
                    </a:lnR>
                  </a:tcPr>
                </a:tc>
                <a:tc>
                  <a:txBody>
                    <a:bodyPr/>
                    <a:lstStyle/>
                    <a:p>
                      <a:pPr algn="ctr"/>
                      <a:r>
                        <a:rPr lang="en-US" sz="1400" dirty="0" smtClean="0">
                          <a:solidFill>
                            <a:srgbClr val="000000"/>
                          </a:solidFill>
                        </a:rPr>
                        <a:t>Antonio</a:t>
                      </a:r>
                      <a:endParaRPr lang="en-US" sz="1400" dirty="0">
                        <a:solidFill>
                          <a:srgbClr val="000000"/>
                        </a:solidFill>
                      </a:endParaRPr>
                    </a:p>
                  </a:txBody>
                  <a:tcPr marL="56960" marR="56960" marT="0" marB="28480" anchor="ctr">
                    <a:lnL w="3175" cap="flat" cmpd="sng" algn="ctr">
                      <a:solidFill>
                        <a:srgbClr val="FFFFFF">
                          <a:lumMod val="50000"/>
                        </a:srgbClr>
                      </a:solidFill>
                      <a:prstDash val="solid"/>
                      <a:round/>
                      <a:headEnd type="none" w="med" len="med"/>
                      <a:tailEnd type="none" w="med" len="med"/>
                    </a:lnL>
                    <a:lnR w="3175" cap="flat" cmpd="sng" algn="ctr">
                      <a:solidFill>
                        <a:srgbClr val="FFFFFF">
                          <a:lumMod val="50000"/>
                        </a:srgbClr>
                      </a:solidFill>
                      <a:prstDash val="solid"/>
                      <a:round/>
                      <a:headEnd type="none" w="med" len="med"/>
                      <a:tailEnd type="none" w="med" len="med"/>
                    </a:lnR>
                  </a:tcPr>
                </a:tc>
                <a:tc>
                  <a:txBody>
                    <a:bodyPr/>
                    <a:lstStyle/>
                    <a:p>
                      <a:pPr algn="ctr"/>
                      <a:r>
                        <a:rPr lang="en-US" sz="1400" dirty="0" err="1" smtClean="0">
                          <a:solidFill>
                            <a:srgbClr val="000000"/>
                          </a:solidFill>
                        </a:rPr>
                        <a:t>Alwan</a:t>
                      </a:r>
                      <a:endParaRPr lang="en-US" sz="1400" dirty="0">
                        <a:solidFill>
                          <a:srgbClr val="000000"/>
                        </a:solidFill>
                      </a:endParaRPr>
                    </a:p>
                  </a:txBody>
                  <a:tcPr marL="56960" marR="56960" marT="0" marB="28480" anchor="ctr">
                    <a:lnL w="3175" cap="flat" cmpd="sng" algn="ctr">
                      <a:solidFill>
                        <a:srgbClr val="FFFFFF">
                          <a:lumMod val="50000"/>
                        </a:srgbClr>
                      </a:solidFill>
                      <a:prstDash val="solid"/>
                      <a:round/>
                      <a:headEnd type="none" w="med" len="med"/>
                      <a:tailEnd type="none" w="med" len="med"/>
                    </a:lnL>
                    <a:lnR w="3175" cap="flat" cmpd="sng" algn="ctr">
                      <a:solidFill>
                        <a:srgbClr val="FFFFFF">
                          <a:lumMod val="50000"/>
                        </a:srgbClr>
                      </a:solidFill>
                      <a:prstDash val="solid"/>
                      <a:round/>
                      <a:headEnd type="none" w="med" len="med"/>
                      <a:tailEnd type="none" w="med" len="med"/>
                    </a:lnR>
                  </a:tcPr>
                </a:tc>
                <a:tc>
                  <a:txBody>
                    <a:bodyPr/>
                    <a:lstStyle/>
                    <a:p>
                      <a:r>
                        <a:rPr lang="en-US" sz="1400" dirty="0" smtClean="0">
                          <a:solidFill>
                            <a:schemeClr val="tx1"/>
                          </a:solidFill>
                          <a:latin typeface="Calibri" pitchFamily="34" charset="0"/>
                          <a:cs typeface="Calibri" pitchFamily="34" charset="0"/>
                        </a:rPr>
                        <a:t>123 Standard Street</a:t>
                      </a:r>
                      <a:endParaRPr lang="en-US" sz="1400" i="1" dirty="0">
                        <a:solidFill>
                          <a:schemeClr val="bg1">
                            <a:lumMod val="75000"/>
                          </a:schemeClr>
                        </a:solidFill>
                        <a:latin typeface="Calibri" pitchFamily="34" charset="0"/>
                        <a:cs typeface="Calibri" pitchFamily="34" charset="0"/>
                      </a:endParaRPr>
                    </a:p>
                  </a:txBody>
                  <a:tcPr marL="56960" marR="56960" marT="0" marB="28480" anchor="ctr">
                    <a:lnL w="3175" cap="flat" cmpd="sng" algn="ctr">
                      <a:solidFill>
                        <a:srgbClr val="FFFFFF">
                          <a:lumMod val="50000"/>
                        </a:srgbClr>
                      </a:solidFill>
                      <a:prstDash val="solid"/>
                      <a:round/>
                      <a:headEnd type="none" w="med" len="med"/>
                      <a:tailEnd type="none" w="med" len="med"/>
                    </a:lnL>
                    <a:lnR w="3175" cap="flat" cmpd="sng" algn="ctr">
                      <a:solidFill>
                        <a:srgbClr val="FFFFFF">
                          <a:lumMod val="50000"/>
                        </a:srgbClr>
                      </a:solidFill>
                      <a:prstDash val="solid"/>
                      <a:round/>
                      <a:headEnd type="none" w="med" len="med"/>
                      <a:tailEnd type="none" w="med" len="med"/>
                    </a:lnR>
                  </a:tcPr>
                </a:tc>
              </a:tr>
              <a:tr h="393456">
                <a:tc>
                  <a:txBody>
                    <a:bodyPr/>
                    <a:lstStyle/>
                    <a:p>
                      <a:pPr algn="ctr"/>
                      <a:r>
                        <a:rPr lang="en-US" sz="1400" smtClean="0">
                          <a:solidFill>
                            <a:srgbClr val="0070C0"/>
                          </a:solidFill>
                        </a:rPr>
                        <a:t>Edit</a:t>
                      </a:r>
                      <a:r>
                        <a:rPr lang="en-US" sz="1400" smtClean="0">
                          <a:solidFill>
                            <a:srgbClr val="000000"/>
                          </a:solidFill>
                        </a:rPr>
                        <a:t> | </a:t>
                      </a:r>
                      <a:r>
                        <a:rPr lang="en-US" sz="1400" smtClean="0">
                          <a:solidFill>
                            <a:srgbClr val="0070C0"/>
                          </a:solidFill>
                        </a:rPr>
                        <a:t>Details</a:t>
                      </a:r>
                      <a:r>
                        <a:rPr lang="en-US" sz="1400" baseline="0" smtClean="0">
                          <a:solidFill>
                            <a:srgbClr val="000000"/>
                          </a:solidFill>
                        </a:rPr>
                        <a:t> | </a:t>
                      </a:r>
                      <a:r>
                        <a:rPr lang="en-US" sz="1400" baseline="0" smtClean="0">
                          <a:solidFill>
                            <a:srgbClr val="0070C0"/>
                          </a:solidFill>
                        </a:rPr>
                        <a:t>Delete</a:t>
                      </a:r>
                      <a:endParaRPr lang="en-US" sz="1400">
                        <a:solidFill>
                          <a:srgbClr val="000000"/>
                        </a:solidFill>
                      </a:endParaRPr>
                    </a:p>
                  </a:txBody>
                  <a:tcPr marL="56960" marR="56960" marT="0" marB="28480" anchor="ctr">
                    <a:lnL w="3175" cap="flat" cmpd="sng" algn="ctr">
                      <a:solidFill>
                        <a:srgbClr val="FFFFFF">
                          <a:lumMod val="50000"/>
                        </a:srgbClr>
                      </a:solidFill>
                      <a:prstDash val="solid"/>
                      <a:round/>
                      <a:headEnd type="none" w="med" len="med"/>
                      <a:tailEnd type="none" w="med" len="med"/>
                    </a:lnL>
                    <a:lnR w="3175" cap="flat" cmpd="sng" algn="ctr">
                      <a:solidFill>
                        <a:srgbClr val="FFFFFF">
                          <a:lumMod val="50000"/>
                        </a:srgbClr>
                      </a:solidFill>
                      <a:prstDash val="solid"/>
                      <a:round/>
                      <a:headEnd type="none" w="med" len="med"/>
                      <a:tailEnd type="none" w="med" len="med"/>
                    </a:lnR>
                  </a:tcPr>
                </a:tc>
                <a:tc>
                  <a:txBody>
                    <a:bodyPr/>
                    <a:lstStyle/>
                    <a:p>
                      <a:pPr algn="ctr"/>
                      <a:r>
                        <a:rPr lang="en-US" sz="1400" dirty="0" err="1" smtClean="0">
                          <a:solidFill>
                            <a:srgbClr val="000000"/>
                          </a:solidFill>
                        </a:rPr>
                        <a:t>Pilar</a:t>
                      </a:r>
                      <a:endParaRPr lang="en-US" sz="1400" dirty="0">
                        <a:solidFill>
                          <a:srgbClr val="000000"/>
                        </a:solidFill>
                      </a:endParaRPr>
                    </a:p>
                  </a:txBody>
                  <a:tcPr marL="56960" marR="56960" marT="0" marB="28480" anchor="ctr">
                    <a:lnL w="3175" cap="flat" cmpd="sng" algn="ctr">
                      <a:solidFill>
                        <a:srgbClr val="FFFFFF">
                          <a:lumMod val="50000"/>
                        </a:srgbClr>
                      </a:solidFill>
                      <a:prstDash val="solid"/>
                      <a:round/>
                      <a:headEnd type="none" w="med" len="med"/>
                      <a:tailEnd type="none" w="med" len="med"/>
                    </a:lnL>
                    <a:lnR w="3175" cap="flat" cmpd="sng" algn="ctr">
                      <a:solidFill>
                        <a:srgbClr val="FFFFFF">
                          <a:lumMod val="50000"/>
                        </a:srgbClr>
                      </a:solidFill>
                      <a:prstDash val="solid"/>
                      <a:round/>
                      <a:headEnd type="none" w="med" len="med"/>
                      <a:tailEnd type="none" w="med" len="med"/>
                    </a:lnR>
                  </a:tcPr>
                </a:tc>
                <a:tc>
                  <a:txBody>
                    <a:bodyPr/>
                    <a:lstStyle/>
                    <a:p>
                      <a:pPr algn="ctr"/>
                      <a:r>
                        <a:rPr lang="en-US" sz="1400" dirty="0" smtClean="0">
                          <a:solidFill>
                            <a:srgbClr val="000000"/>
                          </a:solidFill>
                        </a:rPr>
                        <a:t>Ackerman</a:t>
                      </a:r>
                      <a:endParaRPr lang="en-US" sz="1400" dirty="0">
                        <a:solidFill>
                          <a:srgbClr val="000000"/>
                        </a:solidFill>
                      </a:endParaRPr>
                    </a:p>
                  </a:txBody>
                  <a:tcPr marL="56960" marR="56960" marT="0" marB="28480" anchor="ctr">
                    <a:lnL w="3175" cap="flat" cmpd="sng" algn="ctr">
                      <a:solidFill>
                        <a:srgbClr val="FFFFFF">
                          <a:lumMod val="50000"/>
                        </a:srgbClr>
                      </a:solidFill>
                      <a:prstDash val="solid"/>
                      <a:round/>
                      <a:headEnd type="none" w="med" len="med"/>
                      <a:tailEnd type="none" w="med" len="med"/>
                    </a:lnL>
                    <a:lnR w="3175" cap="flat" cmpd="sng" algn="ctr">
                      <a:solidFill>
                        <a:srgbClr val="FFFFFF">
                          <a:lumMod val="50000"/>
                        </a:srgbClr>
                      </a:solidFill>
                      <a:prstDash val="solid"/>
                      <a:round/>
                      <a:headEnd type="none" w="med" len="med"/>
                      <a:tailEnd type="none" w="med" len="med"/>
                    </a:lnR>
                  </a:tcPr>
                </a:tc>
                <a:tc>
                  <a:txBody>
                    <a:bodyPr/>
                    <a:lstStyle/>
                    <a:p>
                      <a:r>
                        <a:rPr lang="en-US" sz="1400" dirty="0" smtClean="0">
                          <a:solidFill>
                            <a:schemeClr val="tx1"/>
                          </a:solidFill>
                          <a:latin typeface="Calibri" pitchFamily="34" charset="0"/>
                          <a:cs typeface="Calibri" pitchFamily="34" charset="0"/>
                        </a:rPr>
                        <a:t>123 Standard Street</a:t>
                      </a:r>
                      <a:endParaRPr lang="en-US" sz="1400" i="1" dirty="0">
                        <a:solidFill>
                          <a:schemeClr val="bg1">
                            <a:lumMod val="75000"/>
                          </a:schemeClr>
                        </a:solidFill>
                        <a:latin typeface="Calibri" pitchFamily="34" charset="0"/>
                        <a:cs typeface="Calibri" pitchFamily="34" charset="0"/>
                      </a:endParaRPr>
                    </a:p>
                  </a:txBody>
                  <a:tcPr marL="56960" marR="56960" marT="0" marB="28480" anchor="ctr">
                    <a:lnL w="3175" cap="flat" cmpd="sng" algn="ctr">
                      <a:solidFill>
                        <a:srgbClr val="FFFFFF">
                          <a:lumMod val="50000"/>
                        </a:srgbClr>
                      </a:solidFill>
                      <a:prstDash val="solid"/>
                      <a:round/>
                      <a:headEnd type="none" w="med" len="med"/>
                      <a:tailEnd type="none" w="med" len="med"/>
                    </a:lnL>
                    <a:lnR w="3175" cap="flat" cmpd="sng" algn="ctr">
                      <a:solidFill>
                        <a:srgbClr val="FFFFFF">
                          <a:lumMod val="50000"/>
                        </a:srgbClr>
                      </a:solidFill>
                      <a:prstDash val="solid"/>
                      <a:round/>
                      <a:headEnd type="none" w="med" len="med"/>
                      <a:tailEnd type="none" w="med" len="med"/>
                    </a:lnR>
                  </a:tcPr>
                </a:tc>
              </a:tr>
              <a:tr h="393456">
                <a:tc>
                  <a:txBody>
                    <a:bodyPr/>
                    <a:lstStyle/>
                    <a:p>
                      <a:pPr algn="ctr"/>
                      <a:r>
                        <a:rPr lang="en-US" sz="1400" smtClean="0">
                          <a:solidFill>
                            <a:srgbClr val="0070C0"/>
                          </a:solidFill>
                        </a:rPr>
                        <a:t>Edit</a:t>
                      </a:r>
                      <a:r>
                        <a:rPr lang="en-US" sz="1400" smtClean="0">
                          <a:solidFill>
                            <a:srgbClr val="000000"/>
                          </a:solidFill>
                        </a:rPr>
                        <a:t> | </a:t>
                      </a:r>
                      <a:r>
                        <a:rPr lang="en-US" sz="1400" smtClean="0">
                          <a:solidFill>
                            <a:srgbClr val="0070C0"/>
                          </a:solidFill>
                        </a:rPr>
                        <a:t>Details</a:t>
                      </a:r>
                      <a:r>
                        <a:rPr lang="en-US" sz="1400" baseline="0" smtClean="0">
                          <a:solidFill>
                            <a:srgbClr val="000000"/>
                          </a:solidFill>
                        </a:rPr>
                        <a:t> | </a:t>
                      </a:r>
                      <a:r>
                        <a:rPr lang="en-US" sz="1400" baseline="0" smtClean="0">
                          <a:solidFill>
                            <a:srgbClr val="0070C0"/>
                          </a:solidFill>
                        </a:rPr>
                        <a:t>Delete</a:t>
                      </a:r>
                      <a:endParaRPr lang="en-US" sz="1400">
                        <a:solidFill>
                          <a:srgbClr val="000000"/>
                        </a:solidFill>
                      </a:endParaRPr>
                    </a:p>
                  </a:txBody>
                  <a:tcPr marL="56960" marR="56960" marT="0" marB="28480" anchor="ctr">
                    <a:lnL w="3175" cap="flat" cmpd="sng" algn="ctr">
                      <a:solidFill>
                        <a:srgbClr val="FFFFFF">
                          <a:lumMod val="50000"/>
                        </a:srgbClr>
                      </a:solidFill>
                      <a:prstDash val="solid"/>
                      <a:round/>
                      <a:headEnd type="none" w="med" len="med"/>
                      <a:tailEnd type="none" w="med" len="med"/>
                    </a:lnL>
                    <a:lnR w="3175" cap="flat" cmpd="sng" algn="ctr">
                      <a:solidFill>
                        <a:srgbClr val="FFFFFF">
                          <a:lumMod val="50000"/>
                        </a:srgbClr>
                      </a:solidFill>
                      <a:prstDash val="solid"/>
                      <a:round/>
                      <a:headEnd type="none" w="med" len="med"/>
                      <a:tailEnd type="none" w="med" len="med"/>
                    </a:lnR>
                  </a:tcPr>
                </a:tc>
                <a:tc>
                  <a:txBody>
                    <a:bodyPr/>
                    <a:lstStyle/>
                    <a:p>
                      <a:pPr algn="ctr"/>
                      <a:r>
                        <a:rPr lang="en-US" sz="1400" dirty="0" smtClean="0">
                          <a:solidFill>
                            <a:srgbClr val="000000"/>
                          </a:solidFill>
                        </a:rPr>
                        <a:t>Jim</a:t>
                      </a:r>
                      <a:endParaRPr lang="en-US" sz="1400" dirty="0">
                        <a:solidFill>
                          <a:srgbClr val="000000"/>
                        </a:solidFill>
                      </a:endParaRPr>
                    </a:p>
                  </a:txBody>
                  <a:tcPr marL="56960" marR="56960" marT="0" marB="28480" anchor="ctr">
                    <a:lnL w="3175" cap="flat" cmpd="sng" algn="ctr">
                      <a:solidFill>
                        <a:srgbClr val="FFFFFF">
                          <a:lumMod val="50000"/>
                        </a:srgbClr>
                      </a:solidFill>
                      <a:prstDash val="solid"/>
                      <a:round/>
                      <a:headEnd type="none" w="med" len="med"/>
                      <a:tailEnd type="none" w="med" len="med"/>
                    </a:lnL>
                    <a:lnR w="3175" cap="flat" cmpd="sng" algn="ctr">
                      <a:solidFill>
                        <a:srgbClr val="FFFFFF">
                          <a:lumMod val="50000"/>
                        </a:srgbClr>
                      </a:solidFill>
                      <a:prstDash val="solid"/>
                      <a:round/>
                      <a:headEnd type="none" w="med" len="med"/>
                      <a:tailEnd type="none" w="med" len="med"/>
                    </a:lnR>
                  </a:tcPr>
                </a:tc>
                <a:tc>
                  <a:txBody>
                    <a:bodyPr/>
                    <a:lstStyle/>
                    <a:p>
                      <a:pPr algn="ctr"/>
                      <a:r>
                        <a:rPr lang="en-US" sz="1400" dirty="0" err="1" smtClean="0">
                          <a:solidFill>
                            <a:srgbClr val="000000"/>
                          </a:solidFill>
                        </a:rPr>
                        <a:t>Hance</a:t>
                      </a:r>
                      <a:endParaRPr lang="en-US" sz="1400" dirty="0">
                        <a:solidFill>
                          <a:srgbClr val="000000"/>
                        </a:solidFill>
                      </a:endParaRPr>
                    </a:p>
                  </a:txBody>
                  <a:tcPr marL="56960" marR="56960" marT="0" marB="28480" anchor="ctr">
                    <a:lnL w="3175" cap="flat" cmpd="sng" algn="ctr">
                      <a:solidFill>
                        <a:srgbClr val="FFFFFF">
                          <a:lumMod val="50000"/>
                        </a:srgbClr>
                      </a:solidFill>
                      <a:prstDash val="solid"/>
                      <a:round/>
                      <a:headEnd type="none" w="med" len="med"/>
                      <a:tailEnd type="none" w="med" len="med"/>
                    </a:lnL>
                    <a:lnR w="3175" cap="flat" cmpd="sng" algn="ctr">
                      <a:solidFill>
                        <a:srgbClr val="FFFFFF">
                          <a:lumMod val="50000"/>
                        </a:srgbClr>
                      </a:solidFill>
                      <a:prstDash val="solid"/>
                      <a:round/>
                      <a:headEnd type="none" w="med" len="med"/>
                      <a:tailEnd type="none" w="med" len="med"/>
                    </a:lnR>
                  </a:tcPr>
                </a:tc>
                <a:tc>
                  <a:txBody>
                    <a:bodyPr/>
                    <a:lstStyle/>
                    <a:p>
                      <a:r>
                        <a:rPr lang="en-US" sz="1400" dirty="0" smtClean="0">
                          <a:solidFill>
                            <a:schemeClr val="tx1"/>
                          </a:solidFill>
                          <a:latin typeface="Calibri" pitchFamily="34" charset="0"/>
                          <a:cs typeface="Calibri" pitchFamily="34" charset="0"/>
                        </a:rPr>
                        <a:t>123 Standard Street</a:t>
                      </a:r>
                      <a:endParaRPr lang="en-US" sz="1400" i="1" dirty="0">
                        <a:solidFill>
                          <a:schemeClr val="bg1">
                            <a:lumMod val="75000"/>
                          </a:schemeClr>
                        </a:solidFill>
                        <a:latin typeface="Calibri" pitchFamily="34" charset="0"/>
                        <a:cs typeface="Calibri" pitchFamily="34" charset="0"/>
                      </a:endParaRPr>
                    </a:p>
                  </a:txBody>
                  <a:tcPr marL="56960" marR="56960" marT="0" marB="28480" anchor="ctr">
                    <a:lnL w="3175" cap="flat" cmpd="sng" algn="ctr">
                      <a:solidFill>
                        <a:srgbClr val="FFFFFF">
                          <a:lumMod val="50000"/>
                        </a:srgbClr>
                      </a:solidFill>
                      <a:prstDash val="solid"/>
                      <a:round/>
                      <a:headEnd type="none" w="med" len="med"/>
                      <a:tailEnd type="none" w="med" len="med"/>
                    </a:lnL>
                    <a:lnR w="3175" cap="flat" cmpd="sng" algn="ctr">
                      <a:solidFill>
                        <a:srgbClr val="FFFFFF">
                          <a:lumMod val="50000"/>
                        </a:srgbClr>
                      </a:solidFill>
                      <a:prstDash val="solid"/>
                      <a:round/>
                      <a:headEnd type="none" w="med" len="med"/>
                      <a:tailEnd type="none" w="med" len="med"/>
                    </a:lnR>
                  </a:tcPr>
                </a:tc>
              </a:tr>
              <a:tr h="39345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smtClean="0">
                          <a:solidFill>
                            <a:srgbClr val="0070C0"/>
                          </a:solidFill>
                        </a:rPr>
                        <a:t>Edit</a:t>
                      </a:r>
                      <a:r>
                        <a:rPr lang="en-US" sz="1400" smtClean="0">
                          <a:solidFill>
                            <a:srgbClr val="000000"/>
                          </a:solidFill>
                        </a:rPr>
                        <a:t> | </a:t>
                      </a:r>
                      <a:r>
                        <a:rPr lang="en-US" sz="1400" smtClean="0">
                          <a:solidFill>
                            <a:srgbClr val="0070C0"/>
                          </a:solidFill>
                        </a:rPr>
                        <a:t>Details</a:t>
                      </a:r>
                      <a:r>
                        <a:rPr lang="en-US" sz="1400" baseline="0" smtClean="0">
                          <a:solidFill>
                            <a:srgbClr val="000000"/>
                          </a:solidFill>
                        </a:rPr>
                        <a:t> | </a:t>
                      </a:r>
                      <a:r>
                        <a:rPr lang="en-US" sz="1400" baseline="0" smtClean="0">
                          <a:solidFill>
                            <a:srgbClr val="0070C0"/>
                          </a:solidFill>
                        </a:rPr>
                        <a:t>Delete</a:t>
                      </a:r>
                      <a:endParaRPr lang="en-US" sz="1400" smtClean="0">
                        <a:solidFill>
                          <a:srgbClr val="000000"/>
                        </a:solidFill>
                      </a:endParaRPr>
                    </a:p>
                  </a:txBody>
                  <a:tcPr marL="56960" marR="56960" marT="0" marB="28480" anchor="ctr">
                    <a:lnL w="3175" cap="flat" cmpd="sng" algn="ctr">
                      <a:solidFill>
                        <a:srgbClr val="FFFFFF">
                          <a:lumMod val="50000"/>
                        </a:srgbClr>
                      </a:solidFill>
                      <a:prstDash val="solid"/>
                      <a:round/>
                      <a:headEnd type="none" w="med" len="med"/>
                      <a:tailEnd type="none" w="med" len="med"/>
                    </a:lnL>
                    <a:lnR w="3175" cap="flat" cmpd="sng" algn="ctr">
                      <a:solidFill>
                        <a:srgbClr val="FFFFFF">
                          <a:lumMod val="50000"/>
                        </a:srgbClr>
                      </a:solidFill>
                      <a:prstDash val="solid"/>
                      <a:round/>
                      <a:headEnd type="none" w="med" len="med"/>
                      <a:tailEnd type="none" w="med" len="med"/>
                    </a:lnR>
                  </a:tcPr>
                </a:tc>
                <a:tc>
                  <a:txBody>
                    <a:bodyPr/>
                    <a:lstStyle/>
                    <a:p>
                      <a:pPr algn="ctr"/>
                      <a:r>
                        <a:rPr lang="en-US" sz="1400" dirty="0" smtClean="0">
                          <a:solidFill>
                            <a:srgbClr val="000000"/>
                          </a:solidFill>
                        </a:rPr>
                        <a:t>Richard</a:t>
                      </a:r>
                      <a:endParaRPr lang="en-US" sz="1400" dirty="0">
                        <a:solidFill>
                          <a:srgbClr val="000000"/>
                        </a:solidFill>
                      </a:endParaRPr>
                    </a:p>
                  </a:txBody>
                  <a:tcPr marL="56960" marR="56960" marT="0" marB="28480" anchor="ctr">
                    <a:lnL w="3175" cap="flat" cmpd="sng" algn="ctr">
                      <a:solidFill>
                        <a:srgbClr val="FFFFFF">
                          <a:lumMod val="50000"/>
                        </a:srgbClr>
                      </a:solidFill>
                      <a:prstDash val="solid"/>
                      <a:round/>
                      <a:headEnd type="none" w="med" len="med"/>
                      <a:tailEnd type="none" w="med" len="med"/>
                    </a:lnL>
                    <a:lnR w="3175" cap="flat" cmpd="sng" algn="ctr">
                      <a:solidFill>
                        <a:srgbClr val="FFFFFF">
                          <a:lumMod val="50000"/>
                        </a:srgbClr>
                      </a:solidFill>
                      <a:prstDash val="solid"/>
                      <a:round/>
                      <a:headEnd type="none" w="med" len="med"/>
                      <a:tailEnd type="none" w="med" len="med"/>
                    </a:lnR>
                  </a:tcPr>
                </a:tc>
                <a:tc>
                  <a:txBody>
                    <a:bodyPr/>
                    <a:lstStyle/>
                    <a:p>
                      <a:pPr algn="ctr"/>
                      <a:r>
                        <a:rPr lang="en-US" sz="1400" dirty="0" smtClean="0">
                          <a:solidFill>
                            <a:srgbClr val="000000"/>
                          </a:solidFill>
                        </a:rPr>
                        <a:t>Turner</a:t>
                      </a:r>
                      <a:endParaRPr lang="en-US" sz="1400" dirty="0">
                        <a:solidFill>
                          <a:srgbClr val="000000"/>
                        </a:solidFill>
                      </a:endParaRPr>
                    </a:p>
                  </a:txBody>
                  <a:tcPr marL="56960" marR="56960" marT="0" marB="28480" anchor="ctr">
                    <a:lnL w="3175" cap="flat" cmpd="sng" algn="ctr">
                      <a:solidFill>
                        <a:srgbClr val="FFFFFF">
                          <a:lumMod val="50000"/>
                        </a:srgbClr>
                      </a:solidFill>
                      <a:prstDash val="solid"/>
                      <a:round/>
                      <a:headEnd type="none" w="med" len="med"/>
                      <a:tailEnd type="none" w="med" len="med"/>
                    </a:lnL>
                    <a:lnR w="3175" cap="flat" cmpd="sng" algn="ctr">
                      <a:solidFill>
                        <a:srgbClr val="FFFFFF">
                          <a:lumMod val="50000"/>
                        </a:srgbClr>
                      </a:solidFill>
                      <a:prstDash val="solid"/>
                      <a:round/>
                      <a:headEnd type="none" w="med" len="med"/>
                      <a:tailEnd type="none" w="med" len="med"/>
                    </a:lnR>
                  </a:tcPr>
                </a:tc>
                <a:tc>
                  <a:txBody>
                    <a:bodyPr/>
                    <a:lstStyle/>
                    <a:p>
                      <a:r>
                        <a:rPr lang="en-US" sz="1400" dirty="0" smtClean="0">
                          <a:solidFill>
                            <a:schemeClr val="tx1"/>
                          </a:solidFill>
                          <a:latin typeface="Calibri" pitchFamily="34" charset="0"/>
                          <a:cs typeface="Calibri" pitchFamily="34" charset="0"/>
                        </a:rPr>
                        <a:t>123 Standard Street</a:t>
                      </a:r>
                      <a:endParaRPr lang="en-US" sz="1400" i="1" dirty="0">
                        <a:solidFill>
                          <a:schemeClr val="bg1">
                            <a:lumMod val="75000"/>
                          </a:schemeClr>
                        </a:solidFill>
                        <a:latin typeface="Calibri" pitchFamily="34" charset="0"/>
                        <a:cs typeface="Calibri" pitchFamily="34" charset="0"/>
                      </a:endParaRPr>
                    </a:p>
                  </a:txBody>
                  <a:tcPr marL="56960" marR="56960" marT="0" marB="28480" anchor="ctr">
                    <a:lnL w="3175" cap="flat" cmpd="sng" algn="ctr">
                      <a:solidFill>
                        <a:srgbClr val="FFFFFF">
                          <a:lumMod val="50000"/>
                        </a:srgbClr>
                      </a:solidFill>
                      <a:prstDash val="solid"/>
                      <a:round/>
                      <a:headEnd type="none" w="med" len="med"/>
                      <a:tailEnd type="none" w="med" len="med"/>
                    </a:lnL>
                    <a:lnR w="3175" cap="flat" cmpd="sng" algn="ctr">
                      <a:solidFill>
                        <a:srgbClr val="FFFFFF">
                          <a:lumMod val="50000"/>
                        </a:srgbClr>
                      </a:solidFill>
                      <a:prstDash val="solid"/>
                      <a:round/>
                      <a:headEnd type="none" w="med" len="med"/>
                      <a:tailEnd type="none" w="med" len="med"/>
                    </a:lnR>
                  </a:tcPr>
                </a:tc>
              </a:tr>
              <a:tr h="39345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400" dirty="0" smtClean="0">
                        <a:solidFill>
                          <a:srgbClr val="000000"/>
                        </a:solidFill>
                      </a:endParaRPr>
                    </a:p>
                  </a:txBody>
                  <a:tcPr marL="56960" marR="56960" marT="0" marB="28480" anchor="ctr">
                    <a:lnL w="3175" cap="flat" cmpd="sng" algn="ctr">
                      <a:solidFill>
                        <a:srgbClr val="FFFFFF">
                          <a:lumMod val="50000"/>
                        </a:srgbClr>
                      </a:solidFill>
                      <a:prstDash val="solid"/>
                      <a:round/>
                      <a:headEnd type="none" w="med" len="med"/>
                      <a:tailEnd type="none" w="med" len="med"/>
                    </a:lnL>
                    <a:lnR w="3175" cap="flat" cmpd="sng" algn="ctr">
                      <a:solidFill>
                        <a:srgbClr val="FFFFFF">
                          <a:lumMod val="50000"/>
                        </a:srgbClr>
                      </a:solidFill>
                      <a:prstDash val="solid"/>
                      <a:round/>
                      <a:headEnd type="none" w="med" len="med"/>
                      <a:tailEnd type="none" w="med" len="med"/>
                    </a:lnR>
                  </a:tcPr>
                </a:tc>
                <a:tc>
                  <a:txBody>
                    <a:bodyPr/>
                    <a:lstStyle/>
                    <a:p>
                      <a:pPr algn="ctr"/>
                      <a:endParaRPr lang="en-US" sz="1400" dirty="0">
                        <a:solidFill>
                          <a:srgbClr val="000000"/>
                        </a:solidFill>
                      </a:endParaRPr>
                    </a:p>
                  </a:txBody>
                  <a:tcPr marL="56960" marR="56960" marT="0" marB="28480" anchor="ctr">
                    <a:lnL w="3175" cap="flat" cmpd="sng" algn="ctr">
                      <a:solidFill>
                        <a:srgbClr val="FFFFFF">
                          <a:lumMod val="50000"/>
                        </a:srgbClr>
                      </a:solidFill>
                      <a:prstDash val="solid"/>
                      <a:round/>
                      <a:headEnd type="none" w="med" len="med"/>
                      <a:tailEnd type="none" w="med" len="med"/>
                    </a:lnL>
                    <a:lnR w="3175" cap="flat" cmpd="sng" algn="ctr">
                      <a:solidFill>
                        <a:srgbClr val="FFFFFF">
                          <a:lumMod val="50000"/>
                        </a:srgbClr>
                      </a:solidFill>
                      <a:prstDash val="solid"/>
                      <a:round/>
                      <a:headEnd type="none" w="med" len="med"/>
                      <a:tailEnd type="none" w="med" len="med"/>
                    </a:lnR>
                  </a:tcPr>
                </a:tc>
                <a:tc>
                  <a:txBody>
                    <a:bodyPr/>
                    <a:lstStyle/>
                    <a:p>
                      <a:pPr algn="ctr"/>
                      <a:endParaRPr lang="en-US" sz="1400" dirty="0">
                        <a:solidFill>
                          <a:srgbClr val="000000"/>
                        </a:solidFill>
                      </a:endParaRPr>
                    </a:p>
                  </a:txBody>
                  <a:tcPr marL="56960" marR="56960" marT="0" marB="28480" anchor="ctr">
                    <a:lnL w="3175" cap="flat" cmpd="sng" algn="ctr">
                      <a:solidFill>
                        <a:srgbClr val="FFFFFF">
                          <a:lumMod val="50000"/>
                        </a:srgbClr>
                      </a:solidFill>
                      <a:prstDash val="solid"/>
                      <a:round/>
                      <a:headEnd type="none" w="med" len="med"/>
                      <a:tailEnd type="none" w="med" len="med"/>
                    </a:lnL>
                    <a:lnR w="3175" cap="flat" cmpd="sng" algn="ctr">
                      <a:solidFill>
                        <a:srgbClr val="FFFFFF">
                          <a:lumMod val="50000"/>
                        </a:srgbClr>
                      </a:solidFill>
                      <a:prstDash val="solid"/>
                      <a:round/>
                      <a:headEnd type="none" w="med" len="med"/>
                      <a:tailEnd type="none" w="med" len="med"/>
                    </a:ln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400" dirty="0" smtClean="0">
                        <a:solidFill>
                          <a:srgbClr val="000000"/>
                        </a:solidFill>
                        <a:latin typeface="Calibri" pitchFamily="34" charset="0"/>
                        <a:cs typeface="Calibri" pitchFamily="34" charset="0"/>
                      </a:endParaRPr>
                    </a:p>
                  </a:txBody>
                  <a:tcPr marL="56960" marR="56960" marT="0" marB="28480" anchor="ctr">
                    <a:lnL w="3175" cap="flat" cmpd="sng" algn="ctr">
                      <a:solidFill>
                        <a:srgbClr val="FFFFFF">
                          <a:lumMod val="50000"/>
                        </a:srgbClr>
                      </a:solidFill>
                      <a:prstDash val="solid"/>
                      <a:round/>
                      <a:headEnd type="none" w="med" len="med"/>
                      <a:tailEnd type="none" w="med" len="med"/>
                    </a:lnL>
                    <a:lnR w="3175" cap="flat" cmpd="sng" algn="ctr">
                      <a:solidFill>
                        <a:srgbClr val="FFFFFF">
                          <a:lumMod val="50000"/>
                        </a:srgbClr>
                      </a:solidFill>
                      <a:prstDash val="solid"/>
                      <a:round/>
                      <a:headEnd type="none" w="med" len="med"/>
                      <a:tailEnd type="none" w="med" len="med"/>
                    </a:lnR>
                  </a:tcPr>
                </a:tc>
              </a:tr>
              <a:tr h="39345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400" dirty="0" smtClean="0">
                        <a:solidFill>
                          <a:srgbClr val="000000"/>
                        </a:solidFill>
                      </a:endParaRPr>
                    </a:p>
                  </a:txBody>
                  <a:tcPr marL="56960" marR="56960" marT="0" marB="28480" anchor="ctr">
                    <a:lnL w="3175" cap="flat" cmpd="sng" algn="ctr">
                      <a:solidFill>
                        <a:srgbClr val="FFFFFF">
                          <a:lumMod val="50000"/>
                        </a:srgbClr>
                      </a:solidFill>
                      <a:prstDash val="solid"/>
                      <a:round/>
                      <a:headEnd type="none" w="med" len="med"/>
                      <a:tailEnd type="none" w="med" len="med"/>
                    </a:lnL>
                    <a:lnR w="3175" cap="flat" cmpd="sng" algn="ctr">
                      <a:solidFill>
                        <a:srgbClr val="FFFFFF">
                          <a:lumMod val="50000"/>
                        </a:srgbClr>
                      </a:solidFill>
                      <a:prstDash val="solid"/>
                      <a:round/>
                      <a:headEnd type="none" w="med" len="med"/>
                      <a:tailEnd type="none" w="med" len="med"/>
                    </a:lnR>
                  </a:tcPr>
                </a:tc>
                <a:tc>
                  <a:txBody>
                    <a:bodyPr/>
                    <a:lstStyle/>
                    <a:p>
                      <a:pPr algn="ctr"/>
                      <a:endParaRPr lang="en-US" sz="1400" dirty="0">
                        <a:solidFill>
                          <a:srgbClr val="000000"/>
                        </a:solidFill>
                      </a:endParaRPr>
                    </a:p>
                  </a:txBody>
                  <a:tcPr marL="56960" marR="56960" marT="0" marB="28480" anchor="ctr">
                    <a:lnL w="3175" cap="flat" cmpd="sng" algn="ctr">
                      <a:solidFill>
                        <a:srgbClr val="FFFFFF">
                          <a:lumMod val="50000"/>
                        </a:srgbClr>
                      </a:solidFill>
                      <a:prstDash val="solid"/>
                      <a:round/>
                      <a:headEnd type="none" w="med" len="med"/>
                      <a:tailEnd type="none" w="med" len="med"/>
                    </a:lnL>
                    <a:lnR w="3175" cap="flat" cmpd="sng" algn="ctr">
                      <a:solidFill>
                        <a:srgbClr val="FFFFFF">
                          <a:lumMod val="50000"/>
                        </a:srgbClr>
                      </a:solidFill>
                      <a:prstDash val="solid"/>
                      <a:round/>
                      <a:headEnd type="none" w="med" len="med"/>
                      <a:tailEnd type="none" w="med" len="med"/>
                    </a:lnR>
                  </a:tcPr>
                </a:tc>
                <a:tc>
                  <a:txBody>
                    <a:bodyPr/>
                    <a:lstStyle/>
                    <a:p>
                      <a:pPr algn="ctr"/>
                      <a:endParaRPr lang="en-US" sz="1400" dirty="0">
                        <a:solidFill>
                          <a:srgbClr val="000000"/>
                        </a:solidFill>
                      </a:endParaRPr>
                    </a:p>
                  </a:txBody>
                  <a:tcPr marL="56960" marR="56960" marT="0" marB="28480" anchor="ctr">
                    <a:lnL w="3175" cap="flat" cmpd="sng" algn="ctr">
                      <a:solidFill>
                        <a:srgbClr val="FFFFFF">
                          <a:lumMod val="50000"/>
                        </a:srgbClr>
                      </a:solidFill>
                      <a:prstDash val="solid"/>
                      <a:round/>
                      <a:headEnd type="none" w="med" len="med"/>
                      <a:tailEnd type="none" w="med" len="med"/>
                    </a:lnL>
                    <a:lnR w="3175" cap="flat" cmpd="sng" algn="ctr">
                      <a:solidFill>
                        <a:srgbClr val="FFFFFF">
                          <a:lumMod val="50000"/>
                        </a:srgbClr>
                      </a:solidFill>
                      <a:prstDash val="solid"/>
                      <a:round/>
                      <a:headEnd type="none" w="med" len="med"/>
                      <a:tailEnd type="none" w="med" len="med"/>
                    </a:ln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400" dirty="0" smtClean="0">
                        <a:solidFill>
                          <a:srgbClr val="000000"/>
                        </a:solidFill>
                        <a:latin typeface="Calibri" pitchFamily="34" charset="0"/>
                        <a:cs typeface="Calibri" pitchFamily="34" charset="0"/>
                      </a:endParaRPr>
                    </a:p>
                  </a:txBody>
                  <a:tcPr marL="56960" marR="56960" marT="0" marB="28480" anchor="ctr">
                    <a:lnL w="3175" cap="flat" cmpd="sng" algn="ctr">
                      <a:solidFill>
                        <a:srgbClr val="FFFFFF">
                          <a:lumMod val="50000"/>
                        </a:srgbClr>
                      </a:solidFill>
                      <a:prstDash val="solid"/>
                      <a:round/>
                      <a:headEnd type="none" w="med" len="med"/>
                      <a:tailEnd type="none" w="med" len="med"/>
                    </a:lnL>
                    <a:lnR w="3175" cap="flat" cmpd="sng" algn="ctr">
                      <a:solidFill>
                        <a:srgbClr val="FFFFFF">
                          <a:lumMod val="50000"/>
                        </a:srgbClr>
                      </a:solidFill>
                      <a:prstDash val="solid"/>
                      <a:round/>
                      <a:headEnd type="none" w="med" len="med"/>
                      <a:tailEnd type="none" w="med" len="med"/>
                    </a:lnR>
                  </a:tcPr>
                </a:tc>
              </a:tr>
            </a:tbl>
          </a:graphicData>
        </a:graphic>
      </p:graphicFrame>
      <p:sp>
        <p:nvSpPr>
          <p:cNvPr id="13" name="Freeform 12"/>
          <p:cNvSpPr/>
          <p:nvPr>
            <p:custDataLst>
              <p:custData r:id="rId2"/>
            </p:custDataLst>
          </p:nvPr>
        </p:nvSpPr>
        <p:spPr>
          <a:xfrm rot="20359169">
            <a:off x="5068072" y="2327250"/>
            <a:ext cx="151053" cy="247694"/>
          </a:xfrm>
          <a:custGeom>
            <a:avLst/>
            <a:gdLst>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806746 h 997971"/>
              <a:gd name="connsiteX4" fmla="*/ 386188 w 592890"/>
              <a:gd name="connsiteY4" fmla="*/ 997971 h 997971"/>
              <a:gd name="connsiteX5" fmla="*/ 206702 w 592890"/>
              <a:gd name="connsiteY5" fmla="*/ 997971 h 997971"/>
              <a:gd name="connsiteX6" fmla="*/ 206702 w 592890"/>
              <a:gd name="connsiteY6" fmla="*/ 806746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66438 h 997971"/>
              <a:gd name="connsiteX4" fmla="*/ 386188 w 592890"/>
              <a:gd name="connsiteY4" fmla="*/ 997971 h 997971"/>
              <a:gd name="connsiteX5" fmla="*/ 206702 w 592890"/>
              <a:gd name="connsiteY5" fmla="*/ 997971 h 997971"/>
              <a:gd name="connsiteX6" fmla="*/ 206702 w 592890"/>
              <a:gd name="connsiteY6" fmla="*/ 806746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66438 h 997971"/>
              <a:gd name="connsiteX4" fmla="*/ 386188 w 592890"/>
              <a:gd name="connsiteY4" fmla="*/ 997971 h 997971"/>
              <a:gd name="connsiteX5" fmla="*/ 206702 w 592890"/>
              <a:gd name="connsiteY5" fmla="*/ 997971 h 997971"/>
              <a:gd name="connsiteX6" fmla="*/ 206702 w 592890"/>
              <a:gd name="connsiteY6" fmla="*/ 764057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66438 h 997971"/>
              <a:gd name="connsiteX4" fmla="*/ 386188 w 592890"/>
              <a:gd name="connsiteY4" fmla="*/ 997971 h 997971"/>
              <a:gd name="connsiteX5" fmla="*/ 206702 w 592890"/>
              <a:gd name="connsiteY5" fmla="*/ 997971 h 997971"/>
              <a:gd name="connsiteX6" fmla="*/ 206702 w 592890"/>
              <a:gd name="connsiteY6" fmla="*/ 735333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30570 h 997971"/>
              <a:gd name="connsiteX4" fmla="*/ 386188 w 592890"/>
              <a:gd name="connsiteY4" fmla="*/ 997971 h 997971"/>
              <a:gd name="connsiteX5" fmla="*/ 206702 w 592890"/>
              <a:gd name="connsiteY5" fmla="*/ 997971 h 997971"/>
              <a:gd name="connsiteX6" fmla="*/ 206702 w 592890"/>
              <a:gd name="connsiteY6" fmla="*/ 735333 h 997971"/>
              <a:gd name="connsiteX7" fmla="*/ 0 w 592890"/>
              <a:gd name="connsiteY7" fmla="*/ 806746 h 997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2890" h="997971">
                <a:moveTo>
                  <a:pt x="0" y="806746"/>
                </a:moveTo>
                <a:lnTo>
                  <a:pt x="296445" y="0"/>
                </a:lnTo>
                <a:lnTo>
                  <a:pt x="592890" y="806746"/>
                </a:lnTo>
                <a:lnTo>
                  <a:pt x="386188" y="730570"/>
                </a:lnTo>
                <a:lnTo>
                  <a:pt x="386188" y="997971"/>
                </a:lnTo>
                <a:lnTo>
                  <a:pt x="206702" y="997971"/>
                </a:lnTo>
                <a:lnTo>
                  <a:pt x="206702" y="735333"/>
                </a:lnTo>
                <a:lnTo>
                  <a:pt x="0" y="806746"/>
                </a:lnTo>
                <a:close/>
              </a:path>
            </a:pathLst>
          </a:custGeom>
          <a:solidFill>
            <a:srgbClr val="FFFFFF"/>
          </a:solidFill>
          <a:ln w="3175">
            <a:solidFill>
              <a:srgbClr val="000000">
                <a:lumMod val="85000"/>
                <a:lumOff val="15000"/>
              </a:srgbClr>
            </a:solidFill>
          </a:ln>
          <a:effectLst>
            <a:glow rad="139700">
              <a:srgbClr val="F79646">
                <a:satMod val="175000"/>
                <a:alpha val="40000"/>
              </a:srgbClr>
            </a:glow>
            <a:outerShdw blurRad="25400" dist="25400" dir="2040000" algn="tl" rotWithShape="0">
              <a:prstClr val="black">
                <a:alpha val="20000"/>
              </a:prstClr>
            </a:outerShdw>
          </a:effectLst>
        </p:spPr>
        <p:style>
          <a:lnRef idx="2">
            <a:srgbClr val="4F81BD">
              <a:shade val="50000"/>
            </a:srgbClr>
          </a:lnRef>
          <a:fillRef idx="1">
            <a:srgbClr val="4F81BD"/>
          </a:fillRef>
          <a:effectRef idx="0">
            <a:srgbClr val="4F81BD"/>
          </a:effectRef>
          <a:fontRef idx="minor">
            <a:srgbClr val="000000"/>
          </a:fontRef>
        </p:style>
        <p:txBody>
          <a:bodyPr lIns="97531" tIns="48766" rIns="97531" bIns="48766" rtlCol="0" anchor="ctr"/>
          <a:lstStyle/>
          <a:p>
            <a:pPr algn="ctr"/>
            <a:endParaRPr lang="en-US"/>
          </a:p>
        </p:txBody>
      </p:sp>
      <p:sp>
        <p:nvSpPr>
          <p:cNvPr id="9" name="Button"/>
          <p:cNvSpPr/>
          <p:nvPr>
            <p:custDataLst>
              <p:custData r:id="rId3"/>
            </p:custDataLst>
          </p:nvPr>
        </p:nvSpPr>
        <p:spPr>
          <a:xfrm>
            <a:off x="8001000" y="1991550"/>
            <a:ext cx="1217994" cy="370651"/>
          </a:xfrm>
          <a:prstGeom prst="roundRect">
            <a:avLst/>
          </a:prstGeom>
          <a:gradFill>
            <a:gsLst>
              <a:gs pos="0">
                <a:schemeClr val="accent6">
                  <a:lumMod val="60000"/>
                  <a:lumOff val="40000"/>
                </a:schemeClr>
              </a:gs>
              <a:gs pos="45000">
                <a:srgbClr val="FF7A00"/>
              </a:gs>
            </a:gsLst>
            <a:lin ang="5400000" scaled="0"/>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wrap="square" lIns="91440" tIns="0" rIns="91440" bIns="9144" rtlCol="0" anchor="ctr">
            <a:noAutofit/>
          </a:bodyPr>
          <a:lstStyle/>
          <a:p>
            <a:pPr algn="ctr"/>
            <a:r>
              <a:rPr lang="en-US" sz="1200" b="1" dirty="0">
                <a:solidFill>
                  <a:prstClr val="white"/>
                </a:solidFill>
                <a:latin typeface="Segoe UI" pitchFamily="34" charset="0"/>
                <a:cs typeface="Segoe UI" pitchFamily="34" charset="0"/>
              </a:rPr>
              <a:t>Create New</a:t>
            </a:r>
          </a:p>
        </p:txBody>
      </p:sp>
      <p:sp>
        <p:nvSpPr>
          <p:cNvPr id="10" name="Label"/>
          <p:cNvSpPr txBox="1"/>
          <p:nvPr>
            <p:custDataLst>
              <p:custData r:id="rId4"/>
            </p:custDataLst>
          </p:nvPr>
        </p:nvSpPr>
        <p:spPr>
          <a:xfrm>
            <a:off x="3309838" y="1905000"/>
            <a:ext cx="1201355" cy="292388"/>
          </a:xfrm>
          <a:prstGeom prst="rect">
            <a:avLst/>
          </a:prstGeom>
          <a:noFill/>
        </p:spPr>
        <p:txBody>
          <a:bodyPr wrap="none" lIns="91440" tIns="18288" rIns="91440" bIns="27432" rtlCol="0" anchor="ctr" anchorCtr="0">
            <a:spAutoFit/>
          </a:bodyPr>
          <a:lstStyle/>
          <a:p>
            <a:r>
              <a:rPr lang="en-US" sz="1600" b="1" dirty="0">
                <a:solidFill>
                  <a:prstClr val="white">
                    <a:lumMod val="65000"/>
                  </a:prstClr>
                </a:solidFill>
                <a:latin typeface="Segoe UI" pitchFamily="34" charset="0"/>
                <a:ea typeface="Segoe UI" pitchFamily="34" charset="0"/>
                <a:cs typeface="Segoe UI" pitchFamily="34" charset="0"/>
              </a:rPr>
              <a:t>Customers</a:t>
            </a:r>
            <a:endParaRPr lang="en-US" sz="1200" b="1" dirty="0">
              <a:solidFill>
                <a:prstClr val="white">
                  <a:lumMod val="65000"/>
                </a:prstClr>
              </a:soli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4266422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4.64965E-6 2.59259E-6 C 0.04728 -0.0007 0.09469 0.00254 0.14184 -0.00185 C 0.14913 -0.00255 0.16671 -0.02547 0.17023 -0.03148 C 0.1869 -0.06042 0.19394 -0.09121 0.19394 -0.12593 " pathEditMode="relative" rAng="0" ptsTypes="AAAA">
                                      <p:cBhvr>
                                        <p:cTn id="6" dur="2000" fill="hold"/>
                                        <p:tgtEl>
                                          <p:spTgt spid="13"/>
                                        </p:tgtEl>
                                        <p:attrNameLst>
                                          <p:attrName>ppt_x</p:attrName>
                                          <p:attrName>ppt_y</p:attrName>
                                        </p:attrNameLst>
                                      </p:cBhvr>
                                      <p:rCtr x="9690" y="-627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4794549" y="1793323"/>
            <a:ext cx="1259506" cy="228318"/>
          </a:xfrm>
          <a:prstGeom prst="rect">
            <a:avLst/>
          </a:prstGeom>
          <a:noFill/>
          <a:ln w="12700" cap="flat" cmpd="sng" algn="ctr">
            <a:noFill/>
            <a:prstDash val="solid"/>
          </a:ln>
          <a:effectLst/>
        </p:spPr>
        <p:txBody>
          <a:bodyPr rtlCol="0" anchor="ctr"/>
          <a:lstStyle/>
          <a:p>
            <a:r>
              <a:rPr lang="en-US" sz="1000" kern="0">
                <a:solidFill>
                  <a:prstClr val="white"/>
                </a:solidFill>
                <a:latin typeface="Segoe UI" pitchFamily="34" charset="0"/>
                <a:ea typeface="Segoe UI" pitchFamily="34" charset="0"/>
                <a:cs typeface="Segoe UI" pitchFamily="34" charset="0"/>
              </a:rPr>
              <a:t>FABRIKAM FIBER</a:t>
            </a:r>
          </a:p>
        </p:txBody>
      </p:sp>
      <p:sp>
        <p:nvSpPr>
          <p:cNvPr id="9" name="Rectangle 8"/>
          <p:cNvSpPr/>
          <p:nvPr/>
        </p:nvSpPr>
        <p:spPr>
          <a:xfrm>
            <a:off x="6793161" y="1590808"/>
            <a:ext cx="629753" cy="220467"/>
          </a:xfrm>
          <a:prstGeom prst="rect">
            <a:avLst/>
          </a:prstGeom>
          <a:noFill/>
          <a:ln w="12700" cap="flat" cmpd="sng" algn="ctr">
            <a:noFill/>
            <a:prstDash val="solid"/>
          </a:ln>
          <a:effectLst/>
        </p:spPr>
        <p:txBody>
          <a:bodyPr rtlCol="0" anchor="ctr"/>
          <a:lstStyle/>
          <a:p>
            <a:pPr algn="r"/>
            <a:r>
              <a:rPr lang="en-US" sz="1000" kern="0">
                <a:solidFill>
                  <a:prstClr val="white"/>
                </a:solidFill>
                <a:latin typeface="Segoe UI" pitchFamily="34" charset="0"/>
                <a:ea typeface="Segoe UI" pitchFamily="34" charset="0"/>
                <a:cs typeface="Segoe UI" pitchFamily="34" charset="0"/>
              </a:rPr>
              <a:t>2:43</a:t>
            </a:r>
          </a:p>
        </p:txBody>
      </p:sp>
      <p:sp>
        <p:nvSpPr>
          <p:cNvPr id="10" name="Rectangle 9"/>
          <p:cNvSpPr/>
          <p:nvPr/>
        </p:nvSpPr>
        <p:spPr>
          <a:xfrm>
            <a:off x="4794550" y="2053531"/>
            <a:ext cx="2727897" cy="228318"/>
          </a:xfrm>
          <a:prstGeom prst="rect">
            <a:avLst/>
          </a:prstGeom>
          <a:noFill/>
          <a:ln w="12700" cap="flat" cmpd="sng" algn="ctr">
            <a:noFill/>
            <a:prstDash val="solid"/>
          </a:ln>
          <a:effectLst/>
        </p:spPr>
        <p:txBody>
          <a:bodyPr rtlCol="0" anchor="ctr"/>
          <a:lstStyle/>
          <a:p>
            <a:r>
              <a:rPr lang="en-US" sz="2400" kern="0">
                <a:solidFill>
                  <a:prstClr val="white"/>
                </a:solidFill>
                <a:latin typeface="Segoe UI" pitchFamily="34" charset="0"/>
                <a:ea typeface="Segoe UI" pitchFamily="34" charset="0"/>
                <a:cs typeface="Segoe UI" pitchFamily="34" charset="0"/>
              </a:rPr>
              <a:t>login</a:t>
            </a:r>
            <a:endParaRPr lang="en-US" sz="2400" b="1" kern="0">
              <a:solidFill>
                <a:prstClr val="white"/>
              </a:solidFill>
              <a:latin typeface="Segoe UI" pitchFamily="34" charset="0"/>
              <a:ea typeface="Segoe UI" pitchFamily="34" charset="0"/>
              <a:cs typeface="Segoe UI" pitchFamily="34" charset="0"/>
            </a:endParaRPr>
          </a:p>
        </p:txBody>
      </p:sp>
      <p:sp>
        <p:nvSpPr>
          <p:cNvPr id="12" name="Rectangle 11"/>
          <p:cNvSpPr/>
          <p:nvPr/>
        </p:nvSpPr>
        <p:spPr>
          <a:xfrm>
            <a:off x="4794550" y="2199318"/>
            <a:ext cx="2805511" cy="3804758"/>
          </a:xfrm>
          <a:prstGeom prst="rect">
            <a:avLst/>
          </a:prstGeom>
          <a:noFill/>
          <a:ln w="12700" cap="flat" cmpd="sng" algn="ctr">
            <a:noFill/>
            <a:prstDash val="solid"/>
          </a:ln>
          <a:effectLst/>
        </p:spPr>
        <p:txBody>
          <a:bodyPr rtlCol="0" anchor="t"/>
          <a:lstStyle/>
          <a:p>
            <a:pPr>
              <a:lnSpc>
                <a:spcPct val="200000"/>
              </a:lnSpc>
            </a:pPr>
            <a:endParaRPr lang="en-US" sz="1100" kern="0">
              <a:solidFill>
                <a:srgbClr val="000000"/>
              </a:solidFill>
              <a:latin typeface="Segoe UI" pitchFamily="34" charset="0"/>
              <a:ea typeface="Segoe UI" pitchFamily="34" charset="0"/>
              <a:cs typeface="Segoe UI" pitchFamily="34" charset="0"/>
            </a:endParaRPr>
          </a:p>
          <a:p>
            <a:r>
              <a:rPr lang="en-US" sz="1050" kern="0">
                <a:solidFill>
                  <a:prstClr val="white"/>
                </a:solidFill>
                <a:latin typeface="Segoe UI" pitchFamily="34" charset="0"/>
                <a:ea typeface="Segoe UI" pitchFamily="34" charset="0"/>
                <a:cs typeface="Segoe UI" pitchFamily="34" charset="0"/>
              </a:rPr>
              <a:t>Enter your credentials to login into the application.</a:t>
            </a:r>
          </a:p>
          <a:p>
            <a:endParaRPr lang="en-US" sz="1050" kern="0">
              <a:solidFill>
                <a:prstClr val="white"/>
              </a:solidFill>
              <a:latin typeface="Segoe UI" pitchFamily="34" charset="0"/>
              <a:ea typeface="Segoe UI" pitchFamily="34" charset="0"/>
              <a:cs typeface="Segoe UI" pitchFamily="34" charset="0"/>
            </a:endParaRPr>
          </a:p>
        </p:txBody>
      </p:sp>
      <p:sp>
        <p:nvSpPr>
          <p:cNvPr id="13" name="Label"/>
          <p:cNvSpPr txBox="1"/>
          <p:nvPr>
            <p:custDataLst>
              <p:custData r:id="rId1"/>
            </p:custDataLst>
          </p:nvPr>
        </p:nvSpPr>
        <p:spPr>
          <a:xfrm>
            <a:off x="4800602" y="3068852"/>
            <a:ext cx="755335" cy="200055"/>
          </a:xfrm>
          <a:prstGeom prst="rect">
            <a:avLst/>
          </a:prstGeom>
          <a:noFill/>
        </p:spPr>
        <p:txBody>
          <a:bodyPr wrap="none" lIns="91440" tIns="18288" rIns="91440" bIns="27432" rtlCol="0" anchor="ctr" anchorCtr="0">
            <a:spAutoFit/>
          </a:bodyPr>
          <a:lstStyle/>
          <a:p>
            <a:r>
              <a:rPr lang="en-US" sz="1000">
                <a:solidFill>
                  <a:prstClr val="white">
                    <a:lumMod val="65000"/>
                  </a:prstClr>
                </a:solidFill>
                <a:latin typeface="Segoe UI" pitchFamily="34" charset="0"/>
                <a:ea typeface="Segoe UI" pitchFamily="34" charset="0"/>
                <a:cs typeface="Segoe UI" pitchFamily="34" charset="0"/>
              </a:rPr>
              <a:t>Username</a:t>
            </a:r>
            <a:endParaRPr lang="en-US" sz="1100">
              <a:solidFill>
                <a:prstClr val="white">
                  <a:lumMod val="65000"/>
                </a:prstClr>
              </a:solidFill>
              <a:latin typeface="Segoe UI" pitchFamily="34" charset="0"/>
              <a:ea typeface="Segoe UI" pitchFamily="34" charset="0"/>
              <a:cs typeface="Segoe UI" pitchFamily="34" charset="0"/>
            </a:endParaRPr>
          </a:p>
        </p:txBody>
      </p:sp>
      <p:sp>
        <p:nvSpPr>
          <p:cNvPr id="14" name="TextBox"/>
          <p:cNvSpPr/>
          <p:nvPr>
            <p:custDataLst>
              <p:custData r:id="rId2"/>
            </p:custDataLst>
          </p:nvPr>
        </p:nvSpPr>
        <p:spPr>
          <a:xfrm>
            <a:off x="4893467" y="3276600"/>
            <a:ext cx="2269335" cy="228600"/>
          </a:xfrm>
          <a:prstGeom prst="rect">
            <a:avLst/>
          </a:prstGeom>
          <a:solidFill>
            <a:schemeClr val="bg1">
              <a:lumMod val="85000"/>
            </a:schemeClr>
          </a:soli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wrap="none" lIns="45720" tIns="18288" rIns="45720" bIns="18288" rtlCol="0" anchor="ctr">
            <a:noAutofit/>
          </a:bodyPr>
          <a:lstStyle/>
          <a:p>
            <a:endParaRPr lang="en-US" sz="1200">
              <a:latin typeface="Segoe UI" pitchFamily="34" charset="0"/>
              <a:cs typeface="Segoe UI" pitchFamily="34" charset="0"/>
            </a:endParaRPr>
          </a:p>
        </p:txBody>
      </p:sp>
      <p:sp>
        <p:nvSpPr>
          <p:cNvPr id="15" name="Label"/>
          <p:cNvSpPr txBox="1"/>
          <p:nvPr>
            <p:custDataLst>
              <p:custData r:id="rId3"/>
            </p:custDataLst>
          </p:nvPr>
        </p:nvSpPr>
        <p:spPr>
          <a:xfrm>
            <a:off x="4800602" y="3602252"/>
            <a:ext cx="720069" cy="200055"/>
          </a:xfrm>
          <a:prstGeom prst="rect">
            <a:avLst/>
          </a:prstGeom>
          <a:noFill/>
        </p:spPr>
        <p:txBody>
          <a:bodyPr wrap="none" lIns="91440" tIns="18288" rIns="91440" bIns="27432" rtlCol="0" anchor="ctr" anchorCtr="0">
            <a:spAutoFit/>
          </a:bodyPr>
          <a:lstStyle/>
          <a:p>
            <a:r>
              <a:rPr lang="en-US" sz="1000">
                <a:solidFill>
                  <a:prstClr val="white">
                    <a:lumMod val="65000"/>
                  </a:prstClr>
                </a:solidFill>
                <a:latin typeface="Segoe UI" pitchFamily="34" charset="0"/>
                <a:ea typeface="Segoe UI" pitchFamily="34" charset="0"/>
                <a:cs typeface="Segoe UI" pitchFamily="34" charset="0"/>
              </a:rPr>
              <a:t>Password</a:t>
            </a:r>
            <a:endParaRPr lang="en-US" sz="1100">
              <a:solidFill>
                <a:prstClr val="white">
                  <a:lumMod val="65000"/>
                </a:prstClr>
              </a:solidFill>
              <a:latin typeface="Segoe UI" pitchFamily="34" charset="0"/>
              <a:ea typeface="Segoe UI" pitchFamily="34" charset="0"/>
              <a:cs typeface="Segoe UI" pitchFamily="34" charset="0"/>
            </a:endParaRPr>
          </a:p>
        </p:txBody>
      </p:sp>
      <p:sp>
        <p:nvSpPr>
          <p:cNvPr id="16" name="TextBox"/>
          <p:cNvSpPr/>
          <p:nvPr>
            <p:custDataLst>
              <p:custData r:id="rId4"/>
            </p:custDataLst>
          </p:nvPr>
        </p:nvSpPr>
        <p:spPr>
          <a:xfrm>
            <a:off x="4893467" y="3810000"/>
            <a:ext cx="2269335" cy="228600"/>
          </a:xfrm>
          <a:prstGeom prst="rect">
            <a:avLst/>
          </a:prstGeom>
          <a:solidFill>
            <a:schemeClr val="bg1">
              <a:lumMod val="85000"/>
            </a:schemeClr>
          </a:soli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wrap="none" lIns="45720" tIns="18288" rIns="45720" bIns="18288" rtlCol="0" anchor="ctr">
            <a:noAutofit/>
          </a:bodyPr>
          <a:lstStyle/>
          <a:p>
            <a:endParaRPr lang="en-US" sz="1200">
              <a:latin typeface="Segoe UI" pitchFamily="34" charset="0"/>
              <a:cs typeface="Segoe UI" pitchFamily="34" charset="0"/>
            </a:endParaRPr>
          </a:p>
        </p:txBody>
      </p:sp>
      <p:grpSp>
        <p:nvGrpSpPr>
          <p:cNvPr id="17" name="Group 16"/>
          <p:cNvGrpSpPr/>
          <p:nvPr>
            <p:custDataLst>
              <p:custData r:id="rId5"/>
            </p:custDataLst>
          </p:nvPr>
        </p:nvGrpSpPr>
        <p:grpSpPr>
          <a:xfrm>
            <a:off x="4893467" y="4215425"/>
            <a:ext cx="1120181" cy="207749"/>
            <a:chOff x="4317072" y="3323968"/>
            <a:chExt cx="1120181" cy="207749"/>
          </a:xfrm>
        </p:grpSpPr>
        <p:grpSp>
          <p:nvGrpSpPr>
            <p:cNvPr id="18" name="Group 17"/>
            <p:cNvGrpSpPr/>
            <p:nvPr/>
          </p:nvGrpSpPr>
          <p:grpSpPr>
            <a:xfrm>
              <a:off x="4354456" y="3323968"/>
              <a:ext cx="1082797" cy="207749"/>
              <a:chOff x="5179827" y="2098271"/>
              <a:chExt cx="1014794" cy="194763"/>
            </a:xfrm>
          </p:grpSpPr>
          <p:sp>
            <p:nvSpPr>
              <p:cNvPr id="20" name="Text"/>
              <p:cNvSpPr txBox="1">
                <a:spLocks/>
              </p:cNvSpPr>
              <p:nvPr/>
            </p:nvSpPr>
            <p:spPr>
              <a:xfrm>
                <a:off x="5179827" y="2098271"/>
                <a:ext cx="1014794" cy="194763"/>
              </a:xfrm>
              <a:prstGeom prst="rect">
                <a:avLst/>
              </a:prstGeom>
              <a:noFill/>
            </p:spPr>
            <p:txBody>
              <a:bodyPr wrap="none" lIns="164592" tIns="18288" rIns="45720" bIns="27432" rtlCol="0" anchor="ctr" anchorCtr="0">
                <a:spAutoFit/>
              </a:bodyPr>
              <a:lstStyle/>
              <a:p>
                <a:r>
                  <a:rPr lang="en-US" sz="1000">
                    <a:solidFill>
                      <a:srgbClr val="EEECE1"/>
                    </a:solidFill>
                    <a:latin typeface="Segoe UI" pitchFamily="34" charset="0"/>
                    <a:ea typeface="Segoe UI" pitchFamily="34" charset="0"/>
                    <a:cs typeface="Segoe UI" pitchFamily="34" charset="0"/>
                  </a:rPr>
                  <a:t> Remember me</a:t>
                </a:r>
                <a:endParaRPr lang="en-US" sz="1200">
                  <a:solidFill>
                    <a:srgbClr val="EEECE1"/>
                  </a:solidFill>
                  <a:latin typeface="Segoe UI" pitchFamily="34" charset="0"/>
                  <a:ea typeface="Segoe UI" pitchFamily="34" charset="0"/>
                  <a:cs typeface="Segoe UI" pitchFamily="34" charset="0"/>
                </a:endParaRPr>
              </a:p>
            </p:txBody>
          </p:sp>
          <p:sp>
            <p:nvSpPr>
              <p:cNvPr id="21" name="CheckBox"/>
              <p:cNvSpPr>
                <a:spLocks/>
              </p:cNvSpPr>
              <p:nvPr/>
            </p:nvSpPr>
            <p:spPr>
              <a:xfrm>
                <a:off x="5179827" y="2146837"/>
                <a:ext cx="100012" cy="97631"/>
              </a:xfrm>
              <a:prstGeom prst="rect">
                <a:avLst/>
              </a:prstGeom>
              <a:solidFill>
                <a:srgbClr val="FFFFFF"/>
              </a:solidFill>
              <a:ln w="3175">
                <a:solidFill>
                  <a:srgbClr val="FFFFFF">
                    <a:lumMod val="65000"/>
                  </a:srgbClr>
                </a:solidFill>
              </a:ln>
              <a:effectLst>
                <a:innerShdw blurRad="63500">
                  <a:prstClr val="black">
                    <a:alpha val="17000"/>
                  </a:prstClr>
                </a:innerShdw>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a:p>
            </p:txBody>
          </p:sp>
        </p:grpSp>
        <p:pic>
          <p:nvPicPr>
            <p:cNvPr id="19" name="Check" descr="C:\Users\t-dantay\Documents\WPIcons\appbar.check.rest.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317072" y="3336403"/>
              <a:ext cx="182880" cy="182880"/>
            </a:xfrm>
            <a:prstGeom prst="rect">
              <a:avLst/>
            </a:prstGeom>
            <a:solidFill>
              <a:schemeClr val="bg1">
                <a:lumMod val="85000"/>
              </a:schemeClr>
            </a:solidFill>
            <a:extLst/>
          </p:spPr>
        </p:pic>
      </p:grpSp>
      <p:sp>
        <p:nvSpPr>
          <p:cNvPr id="22" name="Button"/>
          <p:cNvSpPr/>
          <p:nvPr>
            <p:custDataLst>
              <p:custData r:id="rId6"/>
            </p:custDataLst>
          </p:nvPr>
        </p:nvSpPr>
        <p:spPr>
          <a:xfrm>
            <a:off x="4905377" y="4581525"/>
            <a:ext cx="962025" cy="228600"/>
          </a:xfrm>
          <a:prstGeom prst="roundRect">
            <a:avLst>
              <a:gd name="adj" fmla="val 0"/>
            </a:avLst>
          </a:prstGeom>
          <a:solidFill>
            <a:schemeClr val="tx1"/>
          </a:solidFill>
          <a:ln w="6350">
            <a:solidFill>
              <a:schemeClr val="bg1"/>
            </a:solidFill>
          </a:ln>
          <a:effectLst/>
        </p:spPr>
        <p:style>
          <a:lnRef idx="2">
            <a:srgbClr val="4F81BD">
              <a:shade val="50000"/>
            </a:srgbClr>
          </a:lnRef>
          <a:fillRef idx="1">
            <a:srgbClr val="4F81BD"/>
          </a:fillRef>
          <a:effectRef idx="0">
            <a:srgbClr val="4F81BD"/>
          </a:effectRef>
          <a:fontRef idx="minor">
            <a:srgbClr val="000000"/>
          </a:fontRef>
        </p:style>
        <p:txBody>
          <a:bodyPr wrap="square" lIns="91440" tIns="0" rIns="91440" bIns="9144" rtlCol="0" anchor="ctr">
            <a:noAutofit/>
          </a:bodyPr>
          <a:lstStyle/>
          <a:p>
            <a:pPr algn="ctr"/>
            <a:r>
              <a:rPr lang="en-US" sz="1200">
                <a:solidFill>
                  <a:prstClr val="white"/>
                </a:solidFill>
                <a:latin typeface="Segoe UI" pitchFamily="34" charset="0"/>
                <a:cs typeface="Segoe UI" pitchFamily="34" charset="0"/>
              </a:rPr>
              <a:t>log in</a:t>
            </a:r>
          </a:p>
        </p:txBody>
      </p:sp>
      <p:sp>
        <p:nvSpPr>
          <p:cNvPr id="23" name="Button"/>
          <p:cNvSpPr/>
          <p:nvPr>
            <p:custDataLst>
              <p:custData r:id="rId7"/>
            </p:custDataLst>
          </p:nvPr>
        </p:nvSpPr>
        <p:spPr>
          <a:xfrm>
            <a:off x="4905377" y="4953000"/>
            <a:ext cx="962025" cy="228600"/>
          </a:xfrm>
          <a:prstGeom prst="roundRect">
            <a:avLst>
              <a:gd name="adj" fmla="val 0"/>
            </a:avLst>
          </a:prstGeom>
          <a:solidFill>
            <a:schemeClr val="tx1"/>
          </a:solidFill>
          <a:ln w="6350">
            <a:solidFill>
              <a:schemeClr val="bg1"/>
            </a:solidFill>
          </a:ln>
          <a:effectLst/>
        </p:spPr>
        <p:style>
          <a:lnRef idx="2">
            <a:srgbClr val="4F81BD">
              <a:shade val="50000"/>
            </a:srgbClr>
          </a:lnRef>
          <a:fillRef idx="1">
            <a:srgbClr val="4F81BD"/>
          </a:fillRef>
          <a:effectRef idx="0">
            <a:srgbClr val="4F81BD"/>
          </a:effectRef>
          <a:fontRef idx="minor">
            <a:srgbClr val="000000"/>
          </a:fontRef>
        </p:style>
        <p:txBody>
          <a:bodyPr wrap="square" lIns="91440" tIns="0" rIns="91440" bIns="9144" rtlCol="0" anchor="ctr">
            <a:noAutofit/>
          </a:bodyPr>
          <a:lstStyle/>
          <a:p>
            <a:pPr algn="ctr"/>
            <a:r>
              <a:rPr lang="en-US" sz="1200">
                <a:solidFill>
                  <a:prstClr val="white"/>
                </a:solidFill>
                <a:latin typeface="Segoe UI" pitchFamily="34" charset="0"/>
                <a:cs typeface="Segoe UI" pitchFamily="34" charset="0"/>
              </a:rPr>
              <a:t>register</a:t>
            </a:r>
          </a:p>
        </p:txBody>
      </p:sp>
      <p:pic>
        <p:nvPicPr>
          <p:cNvPr id="24" name="Picture 19" descr="hand.png"/>
          <p:cNvPicPr>
            <a:picLocks noChangeAspect="1"/>
          </p:cNvPicPr>
          <p:nvPr/>
        </p:nvPicPr>
        <p:blipFill>
          <a:blip r:embed="rId11">
            <a:lum bright="-40000"/>
          </a:blip>
          <a:srcRect/>
          <a:stretch>
            <a:fillRect/>
          </a:stretch>
        </p:blipFill>
        <p:spPr bwMode="auto">
          <a:xfrm rot="20641186">
            <a:off x="6702684" y="3067281"/>
            <a:ext cx="4964579" cy="6764881"/>
          </a:xfrm>
          <a:prstGeom prst="rect">
            <a:avLst/>
          </a:prstGeom>
          <a:noFill/>
          <a:ln w="9525">
            <a:noFill/>
            <a:miter lim="800000"/>
            <a:headEnd/>
            <a:tailEnd/>
          </a:ln>
        </p:spPr>
      </p:pic>
      <p:grpSp>
        <p:nvGrpSpPr>
          <p:cNvPr id="25" name="Group 24"/>
          <p:cNvGrpSpPr/>
          <p:nvPr>
            <p:custDataLst>
              <p:custData r:id="rId8"/>
            </p:custDataLst>
          </p:nvPr>
        </p:nvGrpSpPr>
        <p:grpSpPr>
          <a:xfrm>
            <a:off x="4829177" y="3693513"/>
            <a:ext cx="2593073" cy="1859562"/>
            <a:chOff x="3058260" y="2382932"/>
            <a:chExt cx="3020040" cy="2121408"/>
          </a:xfrm>
        </p:grpSpPr>
        <p:sp>
          <p:nvSpPr>
            <p:cNvPr id="26" name="Rectangle 25"/>
            <p:cNvSpPr/>
            <p:nvPr/>
          </p:nvSpPr>
          <p:spPr>
            <a:xfrm>
              <a:off x="3060780" y="2382932"/>
              <a:ext cx="3017520" cy="2121408"/>
            </a:xfrm>
            <a:prstGeom prst="rect">
              <a:avLst/>
            </a:prstGeom>
            <a:solidFill>
              <a:srgbClr val="FFFFFF"/>
            </a:solidFill>
            <a:ln w="12700" cap="flat" cmpd="sng" algn="ctr">
              <a:noFill/>
              <a:prstDash val="solid"/>
            </a:ln>
            <a:effectLst/>
          </p:spPr>
          <p:txBody>
            <a:bodyPr rot="0" spcFirstLastPara="0" vertOverflow="overflow" horzOverflow="overflow" vert="horz" wrap="square" lIns="45720" tIns="45720" rIns="91440" bIns="45720" numCol="1" spcCol="0" rtlCol="0" fromWordArt="0" anchor="ctr" anchorCtr="0" forceAA="0" compatLnSpc="1">
              <a:prstTxWarp prst="textNoShape">
                <a:avLst/>
              </a:prstTxWarp>
              <a:noAutofit/>
            </a:bodyPr>
            <a:lstStyle/>
            <a:p>
              <a:pPr algn="ctr"/>
              <a:endParaRPr lang="en-US" sz="800" kern="0">
                <a:solidFill>
                  <a:srgbClr val="000000">
                    <a:lumMod val="75000"/>
                    <a:lumOff val="25000"/>
                  </a:srgbClr>
                </a:solidFill>
                <a:latin typeface="Segoe UI"/>
              </a:endParaRPr>
            </a:p>
          </p:txBody>
        </p:sp>
        <p:grpSp>
          <p:nvGrpSpPr>
            <p:cNvPr id="27" name="Group 26"/>
            <p:cNvGrpSpPr/>
            <p:nvPr/>
          </p:nvGrpSpPr>
          <p:grpSpPr>
            <a:xfrm>
              <a:off x="3058260" y="2393100"/>
              <a:ext cx="3018923" cy="2106397"/>
              <a:chOff x="2584219" y="2766627"/>
              <a:chExt cx="3018923" cy="2106397"/>
            </a:xfrm>
          </p:grpSpPr>
          <p:sp>
            <p:nvSpPr>
              <p:cNvPr id="28" name="Rounded Rectangle 27"/>
              <p:cNvSpPr/>
              <p:nvPr/>
            </p:nvSpPr>
            <p:spPr>
              <a:xfrm>
                <a:off x="2893272" y="2766627"/>
                <a:ext cx="275754" cy="505773"/>
              </a:xfrm>
              <a:prstGeom prst="roundRect">
                <a:avLst>
                  <a:gd name="adj" fmla="val 3895"/>
                </a:avLst>
              </a:prstGeom>
              <a:solidFill>
                <a:srgbClr val="FFFFFF">
                  <a:lumMod val="85000"/>
                </a:srgbClr>
              </a:solidFill>
              <a:ln w="12700" cap="flat" cmpd="sng" algn="ctr">
                <a:noFill/>
                <a:prstDash val="solid"/>
              </a:ln>
              <a:effectLst/>
            </p:spPr>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r>
                  <a:rPr lang="en-US" b="1" kern="0">
                    <a:solidFill>
                      <a:prstClr val="black"/>
                    </a:solidFill>
                    <a:latin typeface="Segoe UI"/>
                  </a:rPr>
                  <a:t>w</a:t>
                </a:r>
              </a:p>
            </p:txBody>
          </p:sp>
          <p:sp>
            <p:nvSpPr>
              <p:cNvPr id="29" name="Rounded Rectangle 28"/>
              <p:cNvSpPr/>
              <p:nvPr/>
            </p:nvSpPr>
            <p:spPr>
              <a:xfrm>
                <a:off x="2585977" y="2766627"/>
                <a:ext cx="275754" cy="505773"/>
              </a:xfrm>
              <a:prstGeom prst="roundRect">
                <a:avLst>
                  <a:gd name="adj" fmla="val 3895"/>
                </a:avLst>
              </a:prstGeom>
              <a:solidFill>
                <a:srgbClr val="FFFFFF">
                  <a:lumMod val="85000"/>
                </a:srgbClr>
              </a:solidFill>
              <a:ln w="12700" cap="flat" cmpd="sng" algn="ctr">
                <a:noFill/>
                <a:prstDash val="solid"/>
              </a:ln>
              <a:effectLst/>
            </p:spPr>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r>
                  <a:rPr lang="en-US" b="1" kern="0">
                    <a:solidFill>
                      <a:prstClr val="black"/>
                    </a:solidFill>
                    <a:latin typeface="Segoe UI"/>
                  </a:rPr>
                  <a:t>q</a:t>
                </a:r>
              </a:p>
            </p:txBody>
          </p:sp>
          <p:sp>
            <p:nvSpPr>
              <p:cNvPr id="30" name="Rounded Rectangle 29"/>
              <p:cNvSpPr/>
              <p:nvPr/>
            </p:nvSpPr>
            <p:spPr>
              <a:xfrm>
                <a:off x="3198072" y="2766627"/>
                <a:ext cx="275754" cy="505773"/>
              </a:xfrm>
              <a:prstGeom prst="roundRect">
                <a:avLst>
                  <a:gd name="adj" fmla="val 3895"/>
                </a:avLst>
              </a:prstGeom>
              <a:solidFill>
                <a:srgbClr val="FFFFFF">
                  <a:lumMod val="85000"/>
                </a:srgbClr>
              </a:solidFill>
              <a:ln w="12700" cap="flat" cmpd="sng" algn="ctr">
                <a:noFill/>
                <a:prstDash val="solid"/>
              </a:ln>
              <a:effectLst/>
            </p:spPr>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r>
                  <a:rPr lang="en-US" b="1" kern="0">
                    <a:solidFill>
                      <a:prstClr val="black"/>
                    </a:solidFill>
                    <a:latin typeface="Segoe UI"/>
                  </a:rPr>
                  <a:t>e</a:t>
                </a:r>
              </a:p>
            </p:txBody>
          </p:sp>
          <p:sp>
            <p:nvSpPr>
              <p:cNvPr id="31" name="Rounded Rectangle 30"/>
              <p:cNvSpPr/>
              <p:nvPr/>
            </p:nvSpPr>
            <p:spPr>
              <a:xfrm>
                <a:off x="3501049" y="2766627"/>
                <a:ext cx="275754" cy="505773"/>
              </a:xfrm>
              <a:prstGeom prst="roundRect">
                <a:avLst>
                  <a:gd name="adj" fmla="val 3895"/>
                </a:avLst>
              </a:prstGeom>
              <a:solidFill>
                <a:srgbClr val="FFFFFF">
                  <a:lumMod val="85000"/>
                </a:srgbClr>
              </a:solidFill>
              <a:ln w="12700" cap="flat" cmpd="sng" algn="ctr">
                <a:noFill/>
                <a:prstDash val="solid"/>
              </a:ln>
              <a:effectLst/>
            </p:spPr>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r>
                  <a:rPr lang="en-US" b="1" kern="0">
                    <a:solidFill>
                      <a:prstClr val="black"/>
                    </a:solidFill>
                    <a:latin typeface="Segoe UI"/>
                  </a:rPr>
                  <a:t>r</a:t>
                </a:r>
              </a:p>
            </p:txBody>
          </p:sp>
          <p:sp>
            <p:nvSpPr>
              <p:cNvPr id="32" name="Rounded Rectangle 31"/>
              <p:cNvSpPr/>
              <p:nvPr/>
            </p:nvSpPr>
            <p:spPr>
              <a:xfrm>
                <a:off x="3806394" y="2766627"/>
                <a:ext cx="275754" cy="505773"/>
              </a:xfrm>
              <a:prstGeom prst="roundRect">
                <a:avLst>
                  <a:gd name="adj" fmla="val 3895"/>
                </a:avLst>
              </a:prstGeom>
              <a:solidFill>
                <a:srgbClr val="FFFFFF">
                  <a:lumMod val="85000"/>
                </a:srgbClr>
              </a:solidFill>
              <a:ln w="12700" cap="flat" cmpd="sng" algn="ctr">
                <a:noFill/>
                <a:prstDash val="solid"/>
              </a:ln>
              <a:effectLst/>
            </p:spPr>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r>
                  <a:rPr lang="en-US" b="1" kern="0">
                    <a:solidFill>
                      <a:prstClr val="black"/>
                    </a:solidFill>
                    <a:latin typeface="Segoe UI"/>
                  </a:rPr>
                  <a:t>t</a:t>
                </a:r>
              </a:p>
            </p:txBody>
          </p:sp>
          <p:sp>
            <p:nvSpPr>
              <p:cNvPr id="33" name="Rounded Rectangle 32"/>
              <p:cNvSpPr/>
              <p:nvPr/>
            </p:nvSpPr>
            <p:spPr>
              <a:xfrm>
                <a:off x="4111195" y="2766627"/>
                <a:ext cx="275754" cy="505773"/>
              </a:xfrm>
              <a:prstGeom prst="roundRect">
                <a:avLst>
                  <a:gd name="adj" fmla="val 3895"/>
                </a:avLst>
              </a:prstGeom>
              <a:solidFill>
                <a:srgbClr val="FFFFFF">
                  <a:lumMod val="85000"/>
                </a:srgbClr>
              </a:solidFill>
              <a:ln w="12700" cap="flat" cmpd="sng" algn="ctr">
                <a:noFill/>
                <a:prstDash val="solid"/>
              </a:ln>
              <a:effectLst/>
            </p:spPr>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r>
                  <a:rPr lang="en-US" b="1" kern="0">
                    <a:solidFill>
                      <a:prstClr val="black"/>
                    </a:solidFill>
                    <a:latin typeface="Segoe UI"/>
                  </a:rPr>
                  <a:t>y</a:t>
                </a:r>
              </a:p>
            </p:txBody>
          </p:sp>
          <p:sp>
            <p:nvSpPr>
              <p:cNvPr id="34" name="Rounded Rectangle 33"/>
              <p:cNvSpPr/>
              <p:nvPr/>
            </p:nvSpPr>
            <p:spPr>
              <a:xfrm>
                <a:off x="4415996" y="2766627"/>
                <a:ext cx="275754" cy="505773"/>
              </a:xfrm>
              <a:prstGeom prst="roundRect">
                <a:avLst>
                  <a:gd name="adj" fmla="val 3895"/>
                </a:avLst>
              </a:prstGeom>
              <a:solidFill>
                <a:srgbClr val="FFFFFF">
                  <a:lumMod val="85000"/>
                </a:srgbClr>
              </a:solidFill>
              <a:ln w="12700" cap="flat" cmpd="sng" algn="ctr">
                <a:noFill/>
                <a:prstDash val="solid"/>
              </a:ln>
              <a:effectLst/>
            </p:spPr>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r>
                  <a:rPr lang="en-US" b="1" kern="0">
                    <a:solidFill>
                      <a:prstClr val="black"/>
                    </a:solidFill>
                    <a:latin typeface="Segoe UI"/>
                  </a:rPr>
                  <a:t>u</a:t>
                </a:r>
              </a:p>
            </p:txBody>
          </p:sp>
          <p:sp>
            <p:nvSpPr>
              <p:cNvPr id="35" name="Rounded Rectangle 34"/>
              <p:cNvSpPr/>
              <p:nvPr/>
            </p:nvSpPr>
            <p:spPr>
              <a:xfrm>
                <a:off x="4718181" y="2766627"/>
                <a:ext cx="275754" cy="505773"/>
              </a:xfrm>
              <a:prstGeom prst="roundRect">
                <a:avLst>
                  <a:gd name="adj" fmla="val 3895"/>
                </a:avLst>
              </a:prstGeom>
              <a:solidFill>
                <a:srgbClr val="FFFFFF">
                  <a:lumMod val="85000"/>
                </a:srgbClr>
              </a:solidFill>
              <a:ln w="12700" cap="flat" cmpd="sng" algn="ctr">
                <a:noFill/>
                <a:prstDash val="solid"/>
              </a:ln>
              <a:effectLst/>
            </p:spPr>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r>
                  <a:rPr lang="en-US" b="1" kern="0">
                    <a:solidFill>
                      <a:prstClr val="black"/>
                    </a:solidFill>
                    <a:latin typeface="Segoe UI"/>
                  </a:rPr>
                  <a:t>i</a:t>
                </a:r>
              </a:p>
            </p:txBody>
          </p:sp>
          <p:sp>
            <p:nvSpPr>
              <p:cNvPr id="36" name="Rounded Rectangle 35"/>
              <p:cNvSpPr/>
              <p:nvPr/>
            </p:nvSpPr>
            <p:spPr>
              <a:xfrm>
                <a:off x="5024892" y="2766627"/>
                <a:ext cx="275754" cy="505773"/>
              </a:xfrm>
              <a:prstGeom prst="roundRect">
                <a:avLst>
                  <a:gd name="adj" fmla="val 3895"/>
                </a:avLst>
              </a:prstGeom>
              <a:solidFill>
                <a:srgbClr val="FFFFFF">
                  <a:lumMod val="85000"/>
                </a:srgbClr>
              </a:solidFill>
              <a:ln w="12700" cap="flat" cmpd="sng" algn="ctr">
                <a:noFill/>
                <a:prstDash val="solid"/>
              </a:ln>
              <a:effectLst/>
            </p:spPr>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r>
                  <a:rPr lang="en-US" b="1" kern="0">
                    <a:solidFill>
                      <a:prstClr val="black"/>
                    </a:solidFill>
                    <a:latin typeface="Segoe UI"/>
                  </a:rPr>
                  <a:t>o</a:t>
                </a:r>
              </a:p>
            </p:txBody>
          </p:sp>
          <p:sp>
            <p:nvSpPr>
              <p:cNvPr id="37" name="Rounded Rectangle 36"/>
              <p:cNvSpPr/>
              <p:nvPr/>
            </p:nvSpPr>
            <p:spPr>
              <a:xfrm>
                <a:off x="5327388" y="2766627"/>
                <a:ext cx="275754" cy="505773"/>
              </a:xfrm>
              <a:prstGeom prst="roundRect">
                <a:avLst>
                  <a:gd name="adj" fmla="val 3895"/>
                </a:avLst>
              </a:prstGeom>
              <a:solidFill>
                <a:srgbClr val="FFFFFF">
                  <a:lumMod val="85000"/>
                </a:srgbClr>
              </a:solidFill>
              <a:ln w="12700" cap="flat" cmpd="sng" algn="ctr">
                <a:noFill/>
                <a:prstDash val="solid"/>
              </a:ln>
              <a:effectLst/>
            </p:spPr>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r>
                  <a:rPr lang="en-US" b="1" kern="0">
                    <a:solidFill>
                      <a:prstClr val="black"/>
                    </a:solidFill>
                    <a:latin typeface="Segoe UI"/>
                  </a:rPr>
                  <a:t>p</a:t>
                </a:r>
              </a:p>
            </p:txBody>
          </p:sp>
          <p:sp>
            <p:nvSpPr>
              <p:cNvPr id="38" name="Rounded Rectangle 37"/>
              <p:cNvSpPr/>
              <p:nvPr/>
            </p:nvSpPr>
            <p:spPr>
              <a:xfrm>
                <a:off x="3045672" y="3301032"/>
                <a:ext cx="275754" cy="505773"/>
              </a:xfrm>
              <a:prstGeom prst="roundRect">
                <a:avLst>
                  <a:gd name="adj" fmla="val 3895"/>
                </a:avLst>
              </a:prstGeom>
              <a:solidFill>
                <a:srgbClr val="FFFFFF">
                  <a:lumMod val="85000"/>
                </a:srgbClr>
              </a:solidFill>
              <a:ln w="12700" cap="flat" cmpd="sng" algn="ctr">
                <a:noFill/>
                <a:prstDash val="solid"/>
              </a:ln>
              <a:effectLst/>
            </p:spPr>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r>
                  <a:rPr lang="en-US" b="1" kern="0">
                    <a:solidFill>
                      <a:prstClr val="black"/>
                    </a:solidFill>
                    <a:latin typeface="Segoe UI"/>
                  </a:rPr>
                  <a:t>s</a:t>
                </a:r>
              </a:p>
            </p:txBody>
          </p:sp>
          <p:sp>
            <p:nvSpPr>
              <p:cNvPr id="39" name="Rounded Rectangle 38"/>
              <p:cNvSpPr/>
              <p:nvPr/>
            </p:nvSpPr>
            <p:spPr>
              <a:xfrm>
                <a:off x="2585977" y="3301032"/>
                <a:ext cx="428154" cy="505773"/>
              </a:xfrm>
              <a:prstGeom prst="roundRect">
                <a:avLst>
                  <a:gd name="adj" fmla="val 3895"/>
                </a:avLst>
              </a:prstGeom>
              <a:solidFill>
                <a:srgbClr val="FFFFFF">
                  <a:lumMod val="85000"/>
                </a:srgbClr>
              </a:solidFill>
              <a:ln w="12700" cap="flat" cmpd="sng" algn="ctr">
                <a:noFill/>
                <a:prstDash val="solid"/>
              </a:ln>
              <a:effectLst/>
            </p:spPr>
            <p:txBody>
              <a:bodyPr rot="0" spcFirstLastPara="0" vertOverflow="overflow" horzOverflow="overflow" vert="horz" wrap="square" lIns="45720" tIns="45720" rIns="73152" bIns="45720" numCol="1" spcCol="0" rtlCol="0" fromWordArt="0" anchor="ctr" anchorCtr="0" forceAA="0" compatLnSpc="1">
                <a:prstTxWarp prst="textNoShape">
                  <a:avLst/>
                </a:prstTxWarp>
                <a:noAutofit/>
              </a:bodyPr>
              <a:lstStyle/>
              <a:p>
                <a:pPr algn="r"/>
                <a:r>
                  <a:rPr lang="en-US" b="1" kern="0">
                    <a:solidFill>
                      <a:prstClr val="black"/>
                    </a:solidFill>
                    <a:latin typeface="Segoe UI"/>
                  </a:rPr>
                  <a:t>a</a:t>
                </a:r>
              </a:p>
            </p:txBody>
          </p:sp>
          <p:sp>
            <p:nvSpPr>
              <p:cNvPr id="40" name="Rounded Rectangle 39"/>
              <p:cNvSpPr/>
              <p:nvPr/>
            </p:nvSpPr>
            <p:spPr>
              <a:xfrm>
                <a:off x="3350472" y="3301032"/>
                <a:ext cx="275754" cy="505773"/>
              </a:xfrm>
              <a:prstGeom prst="roundRect">
                <a:avLst>
                  <a:gd name="adj" fmla="val 3895"/>
                </a:avLst>
              </a:prstGeom>
              <a:solidFill>
                <a:srgbClr val="FFFFFF">
                  <a:lumMod val="85000"/>
                </a:srgbClr>
              </a:solidFill>
              <a:ln w="12700" cap="flat" cmpd="sng" algn="ctr">
                <a:noFill/>
                <a:prstDash val="solid"/>
              </a:ln>
              <a:effectLst/>
            </p:spPr>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r>
                  <a:rPr lang="en-US" b="1" kern="0">
                    <a:solidFill>
                      <a:prstClr val="black"/>
                    </a:solidFill>
                    <a:latin typeface="Segoe UI"/>
                  </a:rPr>
                  <a:t>d</a:t>
                </a:r>
              </a:p>
            </p:txBody>
          </p:sp>
          <p:sp>
            <p:nvSpPr>
              <p:cNvPr id="41" name="Rounded Rectangle 40"/>
              <p:cNvSpPr/>
              <p:nvPr/>
            </p:nvSpPr>
            <p:spPr>
              <a:xfrm>
                <a:off x="3653449" y="3301032"/>
                <a:ext cx="275754" cy="505773"/>
              </a:xfrm>
              <a:prstGeom prst="roundRect">
                <a:avLst>
                  <a:gd name="adj" fmla="val 3895"/>
                </a:avLst>
              </a:prstGeom>
              <a:solidFill>
                <a:srgbClr val="FFFFFF">
                  <a:lumMod val="85000"/>
                </a:srgbClr>
              </a:solidFill>
              <a:ln w="12700" cap="flat" cmpd="sng" algn="ctr">
                <a:noFill/>
                <a:prstDash val="solid"/>
              </a:ln>
              <a:effectLst/>
            </p:spPr>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r>
                  <a:rPr lang="en-US" b="1" kern="0">
                    <a:solidFill>
                      <a:prstClr val="black"/>
                    </a:solidFill>
                    <a:latin typeface="Segoe UI"/>
                  </a:rPr>
                  <a:t>f</a:t>
                </a:r>
              </a:p>
            </p:txBody>
          </p:sp>
          <p:sp>
            <p:nvSpPr>
              <p:cNvPr id="42" name="Rounded Rectangle 41"/>
              <p:cNvSpPr/>
              <p:nvPr/>
            </p:nvSpPr>
            <p:spPr>
              <a:xfrm>
                <a:off x="3958794" y="3301032"/>
                <a:ext cx="275754" cy="505773"/>
              </a:xfrm>
              <a:prstGeom prst="roundRect">
                <a:avLst>
                  <a:gd name="adj" fmla="val 3895"/>
                </a:avLst>
              </a:prstGeom>
              <a:solidFill>
                <a:srgbClr val="FFFFFF">
                  <a:lumMod val="85000"/>
                </a:srgbClr>
              </a:solidFill>
              <a:ln w="12700" cap="flat" cmpd="sng" algn="ctr">
                <a:noFill/>
                <a:prstDash val="solid"/>
              </a:ln>
              <a:effectLst/>
            </p:spPr>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r>
                  <a:rPr lang="en-US" b="1" kern="0">
                    <a:solidFill>
                      <a:prstClr val="black"/>
                    </a:solidFill>
                    <a:latin typeface="Segoe UI"/>
                  </a:rPr>
                  <a:t>g</a:t>
                </a:r>
              </a:p>
            </p:txBody>
          </p:sp>
          <p:sp>
            <p:nvSpPr>
              <p:cNvPr id="43" name="Rounded Rectangle 42"/>
              <p:cNvSpPr/>
              <p:nvPr/>
            </p:nvSpPr>
            <p:spPr>
              <a:xfrm>
                <a:off x="4263595" y="3301032"/>
                <a:ext cx="275754" cy="505773"/>
              </a:xfrm>
              <a:prstGeom prst="roundRect">
                <a:avLst>
                  <a:gd name="adj" fmla="val 3895"/>
                </a:avLst>
              </a:prstGeom>
              <a:solidFill>
                <a:srgbClr val="FFFFFF">
                  <a:lumMod val="85000"/>
                </a:srgbClr>
              </a:solidFill>
              <a:ln w="12700" cap="flat" cmpd="sng" algn="ctr">
                <a:noFill/>
                <a:prstDash val="solid"/>
              </a:ln>
              <a:effectLst/>
            </p:spPr>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r>
                  <a:rPr lang="en-US" b="1" kern="0">
                    <a:solidFill>
                      <a:prstClr val="black"/>
                    </a:solidFill>
                    <a:latin typeface="Segoe UI"/>
                  </a:rPr>
                  <a:t>h</a:t>
                </a:r>
              </a:p>
            </p:txBody>
          </p:sp>
          <p:sp>
            <p:nvSpPr>
              <p:cNvPr id="44" name="Rounded Rectangle 43"/>
              <p:cNvSpPr/>
              <p:nvPr/>
            </p:nvSpPr>
            <p:spPr>
              <a:xfrm>
                <a:off x="4568396" y="3301032"/>
                <a:ext cx="275754" cy="505773"/>
              </a:xfrm>
              <a:prstGeom prst="roundRect">
                <a:avLst>
                  <a:gd name="adj" fmla="val 3895"/>
                </a:avLst>
              </a:prstGeom>
              <a:solidFill>
                <a:srgbClr val="FFFFFF">
                  <a:lumMod val="85000"/>
                </a:srgbClr>
              </a:solidFill>
              <a:ln w="12700" cap="flat" cmpd="sng" algn="ctr">
                <a:noFill/>
                <a:prstDash val="solid"/>
              </a:ln>
              <a:effectLst/>
            </p:spPr>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r>
                  <a:rPr lang="en-US" b="1" kern="0">
                    <a:solidFill>
                      <a:prstClr val="black"/>
                    </a:solidFill>
                    <a:latin typeface="Segoe UI"/>
                  </a:rPr>
                  <a:t>j</a:t>
                </a:r>
                <a:endParaRPr lang="en-US" kern="0">
                  <a:solidFill>
                    <a:prstClr val="black"/>
                  </a:solidFill>
                  <a:latin typeface="Segoe UI"/>
                </a:endParaRPr>
              </a:p>
            </p:txBody>
          </p:sp>
          <p:sp>
            <p:nvSpPr>
              <p:cNvPr id="45" name="Rounded Rectangle 44"/>
              <p:cNvSpPr/>
              <p:nvPr/>
            </p:nvSpPr>
            <p:spPr>
              <a:xfrm>
                <a:off x="4870581" y="3301032"/>
                <a:ext cx="275754" cy="505773"/>
              </a:xfrm>
              <a:prstGeom prst="roundRect">
                <a:avLst>
                  <a:gd name="adj" fmla="val 3895"/>
                </a:avLst>
              </a:prstGeom>
              <a:solidFill>
                <a:srgbClr val="FFFFFF">
                  <a:lumMod val="85000"/>
                </a:srgbClr>
              </a:solidFill>
              <a:ln w="12700" cap="flat" cmpd="sng" algn="ctr">
                <a:noFill/>
                <a:prstDash val="solid"/>
              </a:ln>
              <a:effectLst/>
            </p:spPr>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r>
                  <a:rPr lang="en-US" b="1" kern="0">
                    <a:solidFill>
                      <a:prstClr val="black"/>
                    </a:solidFill>
                    <a:latin typeface="Segoe UI"/>
                  </a:rPr>
                  <a:t>k</a:t>
                </a:r>
              </a:p>
            </p:txBody>
          </p:sp>
          <p:sp>
            <p:nvSpPr>
              <p:cNvPr id="46" name="Rounded Rectangle 45"/>
              <p:cNvSpPr/>
              <p:nvPr/>
            </p:nvSpPr>
            <p:spPr>
              <a:xfrm>
                <a:off x="5177292" y="3301032"/>
                <a:ext cx="425850" cy="505773"/>
              </a:xfrm>
              <a:prstGeom prst="roundRect">
                <a:avLst>
                  <a:gd name="adj" fmla="val 3895"/>
                </a:avLst>
              </a:prstGeom>
              <a:solidFill>
                <a:srgbClr val="FFFFFF">
                  <a:lumMod val="85000"/>
                </a:srgbClr>
              </a:solidFill>
              <a:ln w="12700" cap="flat" cmpd="sng" algn="ctr">
                <a:noFill/>
                <a:prstDash val="solid"/>
              </a:ln>
              <a:effectLst/>
            </p:spPr>
            <p:txBody>
              <a:bodyPr rot="0" spcFirstLastPara="0" vertOverflow="overflow" horzOverflow="overflow" vert="horz" wrap="square" lIns="91440" tIns="45720" rIns="45720" bIns="45720" numCol="1" spcCol="0" rtlCol="0" fromWordArt="0" anchor="ctr" anchorCtr="0" forceAA="0" compatLnSpc="1">
                <a:prstTxWarp prst="textNoShape">
                  <a:avLst/>
                </a:prstTxWarp>
                <a:noAutofit/>
              </a:bodyPr>
              <a:lstStyle/>
              <a:p>
                <a:r>
                  <a:rPr lang="en-US" b="1" kern="0">
                    <a:solidFill>
                      <a:prstClr val="black"/>
                    </a:solidFill>
                    <a:latin typeface="Segoe UI"/>
                  </a:rPr>
                  <a:t>l</a:t>
                </a:r>
              </a:p>
            </p:txBody>
          </p:sp>
          <p:sp>
            <p:nvSpPr>
              <p:cNvPr id="47" name="Rounded Rectangle 46"/>
              <p:cNvSpPr/>
              <p:nvPr/>
            </p:nvSpPr>
            <p:spPr>
              <a:xfrm>
                <a:off x="3045672" y="3830144"/>
                <a:ext cx="275754" cy="505773"/>
              </a:xfrm>
              <a:prstGeom prst="roundRect">
                <a:avLst>
                  <a:gd name="adj" fmla="val 3895"/>
                </a:avLst>
              </a:prstGeom>
              <a:solidFill>
                <a:srgbClr val="FFFFFF">
                  <a:lumMod val="85000"/>
                </a:srgbClr>
              </a:solidFill>
              <a:ln w="12700" cap="flat" cmpd="sng" algn="ctr">
                <a:noFill/>
                <a:prstDash val="solid"/>
              </a:ln>
              <a:effectLst/>
            </p:spPr>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r>
                  <a:rPr lang="en-US" b="1" kern="0">
                    <a:solidFill>
                      <a:prstClr val="black"/>
                    </a:solidFill>
                    <a:latin typeface="Segoe UI"/>
                  </a:rPr>
                  <a:t>z</a:t>
                </a:r>
              </a:p>
            </p:txBody>
          </p:sp>
          <p:sp>
            <p:nvSpPr>
              <p:cNvPr id="48" name="Rounded Rectangle 47"/>
              <p:cNvSpPr/>
              <p:nvPr/>
            </p:nvSpPr>
            <p:spPr>
              <a:xfrm>
                <a:off x="2585977" y="3830144"/>
                <a:ext cx="428154" cy="505773"/>
              </a:xfrm>
              <a:prstGeom prst="roundRect">
                <a:avLst>
                  <a:gd name="adj" fmla="val 3895"/>
                </a:avLst>
              </a:prstGeom>
              <a:solidFill>
                <a:srgbClr val="FFFFFF">
                  <a:lumMod val="75000"/>
                </a:srgbClr>
              </a:solidFill>
              <a:ln w="12700" cap="flat" cmpd="sng" algn="ctr">
                <a:noFill/>
                <a:prstDash val="solid"/>
              </a:ln>
              <a:effectLst/>
            </p:spPr>
            <p:txBody>
              <a:bodyPr rot="0" spcFirstLastPara="0" vertOverflow="overflow" horzOverflow="overflow" vert="horz" wrap="square" lIns="45720" tIns="45720" rIns="73152" bIns="45720" numCol="1" spcCol="0" rtlCol="0" fromWordArt="0" anchor="ctr" anchorCtr="0" forceAA="0" compatLnSpc="1">
                <a:prstTxWarp prst="textNoShape">
                  <a:avLst/>
                </a:prstTxWarp>
                <a:noAutofit/>
              </a:bodyPr>
              <a:lstStyle/>
              <a:p>
                <a:pPr algn="ctr"/>
                <a:r>
                  <a:rPr lang="en-US" sz="1600" b="1" kern="0">
                    <a:solidFill>
                      <a:prstClr val="black"/>
                    </a:solidFill>
                    <a:latin typeface="Segoe UI"/>
                    <a:sym typeface="Wingdings"/>
                  </a:rPr>
                  <a:t></a:t>
                </a:r>
                <a:endParaRPr lang="en-US" sz="1600" b="1" kern="0">
                  <a:solidFill>
                    <a:prstClr val="black"/>
                  </a:solidFill>
                  <a:latin typeface="Segoe UI"/>
                </a:endParaRPr>
              </a:p>
            </p:txBody>
          </p:sp>
          <p:sp>
            <p:nvSpPr>
              <p:cNvPr id="49" name="Rounded Rectangle 48"/>
              <p:cNvSpPr/>
              <p:nvPr/>
            </p:nvSpPr>
            <p:spPr>
              <a:xfrm>
                <a:off x="3350472" y="3830144"/>
                <a:ext cx="275754" cy="505773"/>
              </a:xfrm>
              <a:prstGeom prst="roundRect">
                <a:avLst>
                  <a:gd name="adj" fmla="val 3895"/>
                </a:avLst>
              </a:prstGeom>
              <a:solidFill>
                <a:srgbClr val="FFFFFF">
                  <a:lumMod val="85000"/>
                </a:srgbClr>
              </a:solidFill>
              <a:ln w="12700" cap="flat" cmpd="sng" algn="ctr">
                <a:noFill/>
                <a:prstDash val="solid"/>
              </a:ln>
              <a:effectLst/>
            </p:spPr>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r>
                  <a:rPr lang="en-US" b="1" kern="0">
                    <a:solidFill>
                      <a:prstClr val="black"/>
                    </a:solidFill>
                    <a:latin typeface="Segoe UI"/>
                  </a:rPr>
                  <a:t>x</a:t>
                </a:r>
              </a:p>
            </p:txBody>
          </p:sp>
          <p:sp>
            <p:nvSpPr>
              <p:cNvPr id="50" name="Rounded Rectangle 49"/>
              <p:cNvSpPr/>
              <p:nvPr/>
            </p:nvSpPr>
            <p:spPr>
              <a:xfrm>
                <a:off x="3653449" y="3830144"/>
                <a:ext cx="275754" cy="505773"/>
              </a:xfrm>
              <a:prstGeom prst="roundRect">
                <a:avLst>
                  <a:gd name="adj" fmla="val 3895"/>
                </a:avLst>
              </a:prstGeom>
              <a:solidFill>
                <a:srgbClr val="FFFFFF">
                  <a:lumMod val="85000"/>
                </a:srgbClr>
              </a:solidFill>
              <a:ln w="12700" cap="flat" cmpd="sng" algn="ctr">
                <a:noFill/>
                <a:prstDash val="solid"/>
              </a:ln>
              <a:effectLst/>
            </p:spPr>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r>
                  <a:rPr lang="en-US" b="1" kern="0">
                    <a:solidFill>
                      <a:prstClr val="black"/>
                    </a:solidFill>
                    <a:latin typeface="Segoe UI"/>
                  </a:rPr>
                  <a:t>c</a:t>
                </a:r>
              </a:p>
            </p:txBody>
          </p:sp>
          <p:sp>
            <p:nvSpPr>
              <p:cNvPr id="51" name="Rounded Rectangle 50"/>
              <p:cNvSpPr/>
              <p:nvPr/>
            </p:nvSpPr>
            <p:spPr>
              <a:xfrm>
                <a:off x="3958794" y="3830144"/>
                <a:ext cx="275754" cy="505773"/>
              </a:xfrm>
              <a:prstGeom prst="roundRect">
                <a:avLst>
                  <a:gd name="adj" fmla="val 3895"/>
                </a:avLst>
              </a:prstGeom>
              <a:solidFill>
                <a:srgbClr val="FFFFFF">
                  <a:lumMod val="85000"/>
                </a:srgbClr>
              </a:solidFill>
              <a:ln w="12700" cap="flat" cmpd="sng" algn="ctr">
                <a:noFill/>
                <a:prstDash val="solid"/>
              </a:ln>
              <a:effectLst/>
            </p:spPr>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r>
                  <a:rPr lang="en-US" b="1" kern="0">
                    <a:solidFill>
                      <a:prstClr val="black"/>
                    </a:solidFill>
                    <a:latin typeface="Segoe UI"/>
                  </a:rPr>
                  <a:t>v</a:t>
                </a:r>
              </a:p>
            </p:txBody>
          </p:sp>
          <p:sp>
            <p:nvSpPr>
              <p:cNvPr id="52" name="Rounded Rectangle 51"/>
              <p:cNvSpPr/>
              <p:nvPr/>
            </p:nvSpPr>
            <p:spPr>
              <a:xfrm>
                <a:off x="4263595" y="3830144"/>
                <a:ext cx="275754" cy="505773"/>
              </a:xfrm>
              <a:prstGeom prst="roundRect">
                <a:avLst>
                  <a:gd name="adj" fmla="val 3895"/>
                </a:avLst>
              </a:prstGeom>
              <a:solidFill>
                <a:srgbClr val="FFFFFF">
                  <a:lumMod val="85000"/>
                </a:srgbClr>
              </a:solidFill>
              <a:ln w="12700" cap="flat" cmpd="sng" algn="ctr">
                <a:noFill/>
                <a:prstDash val="solid"/>
              </a:ln>
              <a:effectLst/>
            </p:spPr>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r>
                  <a:rPr lang="en-US" b="1" kern="0">
                    <a:solidFill>
                      <a:prstClr val="black"/>
                    </a:solidFill>
                    <a:latin typeface="Segoe UI"/>
                  </a:rPr>
                  <a:t>b</a:t>
                </a:r>
              </a:p>
            </p:txBody>
          </p:sp>
          <p:sp>
            <p:nvSpPr>
              <p:cNvPr id="53" name="Rounded Rectangle 52"/>
              <p:cNvSpPr/>
              <p:nvPr/>
            </p:nvSpPr>
            <p:spPr>
              <a:xfrm>
                <a:off x="4568396" y="3830144"/>
                <a:ext cx="275754" cy="505773"/>
              </a:xfrm>
              <a:prstGeom prst="roundRect">
                <a:avLst>
                  <a:gd name="adj" fmla="val 3895"/>
                </a:avLst>
              </a:prstGeom>
              <a:solidFill>
                <a:srgbClr val="FFFFFF">
                  <a:lumMod val="85000"/>
                </a:srgbClr>
              </a:solidFill>
              <a:ln w="12700" cap="flat" cmpd="sng" algn="ctr">
                <a:noFill/>
                <a:prstDash val="solid"/>
              </a:ln>
              <a:effectLst/>
            </p:spPr>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r>
                  <a:rPr lang="en-US" b="1" kern="0">
                    <a:solidFill>
                      <a:prstClr val="black"/>
                    </a:solidFill>
                    <a:latin typeface="Segoe UI"/>
                  </a:rPr>
                  <a:t>n</a:t>
                </a:r>
              </a:p>
            </p:txBody>
          </p:sp>
          <p:sp>
            <p:nvSpPr>
              <p:cNvPr id="54" name="Rounded Rectangle 53"/>
              <p:cNvSpPr/>
              <p:nvPr/>
            </p:nvSpPr>
            <p:spPr>
              <a:xfrm>
                <a:off x="4870581" y="3830144"/>
                <a:ext cx="275754" cy="505773"/>
              </a:xfrm>
              <a:prstGeom prst="roundRect">
                <a:avLst>
                  <a:gd name="adj" fmla="val 3895"/>
                </a:avLst>
              </a:prstGeom>
              <a:solidFill>
                <a:srgbClr val="FFFFFF">
                  <a:lumMod val="85000"/>
                </a:srgbClr>
              </a:solidFill>
              <a:ln w="12700" cap="flat" cmpd="sng" algn="ctr">
                <a:noFill/>
                <a:prstDash val="solid"/>
              </a:ln>
              <a:effectLst/>
            </p:spPr>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r>
                  <a:rPr lang="en-US" b="1" kern="0">
                    <a:solidFill>
                      <a:prstClr val="black"/>
                    </a:solidFill>
                    <a:latin typeface="Segoe UI"/>
                  </a:rPr>
                  <a:t>m</a:t>
                </a:r>
              </a:p>
            </p:txBody>
          </p:sp>
          <p:sp>
            <p:nvSpPr>
              <p:cNvPr id="55" name="Rounded Rectangle 54"/>
              <p:cNvSpPr/>
              <p:nvPr/>
            </p:nvSpPr>
            <p:spPr>
              <a:xfrm>
                <a:off x="5177292" y="3830144"/>
                <a:ext cx="425850" cy="505773"/>
              </a:xfrm>
              <a:prstGeom prst="roundRect">
                <a:avLst>
                  <a:gd name="adj" fmla="val 3895"/>
                </a:avLst>
              </a:prstGeom>
              <a:solidFill>
                <a:srgbClr val="FFFFFF">
                  <a:lumMod val="75000"/>
                </a:srgbClr>
              </a:solidFill>
              <a:ln w="12700" cap="flat" cmpd="sng" algn="ctr">
                <a:noFill/>
                <a:prstDash val="solid"/>
              </a:ln>
              <a:effectLst/>
            </p:spPr>
            <p:txBody>
              <a:bodyPr rot="0" spcFirstLastPara="0" vertOverflow="overflow" horzOverflow="overflow" vert="horz" wrap="square" lIns="91440" tIns="45720" rIns="45720" bIns="45720" numCol="1" spcCol="0" rtlCol="0" fromWordArt="0" anchor="ctr" anchorCtr="0" forceAA="0" compatLnSpc="1">
                <a:prstTxWarp prst="textNoShape">
                  <a:avLst/>
                </a:prstTxWarp>
                <a:noAutofit/>
              </a:bodyPr>
              <a:lstStyle/>
              <a:p>
                <a:endParaRPr lang="en-US" b="1" kern="0">
                  <a:solidFill>
                    <a:prstClr val="black"/>
                  </a:solidFill>
                  <a:latin typeface="Segoe UI"/>
                </a:endParaRPr>
              </a:p>
            </p:txBody>
          </p:sp>
          <p:sp>
            <p:nvSpPr>
              <p:cNvPr id="56" name="Rounded Rectangle 55"/>
              <p:cNvSpPr/>
              <p:nvPr/>
            </p:nvSpPr>
            <p:spPr>
              <a:xfrm>
                <a:off x="2584219" y="4367251"/>
                <a:ext cx="571298" cy="505773"/>
              </a:xfrm>
              <a:prstGeom prst="roundRect">
                <a:avLst>
                  <a:gd name="adj" fmla="val 3895"/>
                </a:avLst>
              </a:prstGeom>
              <a:solidFill>
                <a:srgbClr val="FFFFFF">
                  <a:lumMod val="75000"/>
                </a:srgbClr>
              </a:solidFill>
              <a:ln w="12700" cap="flat" cmpd="sng" algn="ctr">
                <a:noFill/>
                <a:prstDash val="solid"/>
              </a:ln>
              <a:effectLst/>
            </p:spPr>
            <p:txBody>
              <a:bodyPr rot="0" spcFirstLastPara="0" vertOverflow="overflow" horzOverflow="overflow" vert="horz" wrap="square" lIns="45720" tIns="45720" rIns="73152" bIns="45720" numCol="1" spcCol="0" rtlCol="0" fromWordArt="0" anchor="ctr" anchorCtr="0" forceAA="0" compatLnSpc="1">
                <a:prstTxWarp prst="textNoShape">
                  <a:avLst/>
                </a:prstTxWarp>
                <a:noAutofit/>
              </a:bodyPr>
              <a:lstStyle/>
              <a:p>
                <a:pPr algn="ctr"/>
                <a:r>
                  <a:rPr lang="en-US" sz="1050" b="1" kern="0">
                    <a:solidFill>
                      <a:prstClr val="black"/>
                    </a:solidFill>
                    <a:latin typeface="Segoe UI"/>
                  </a:rPr>
                  <a:t>&amp;123</a:t>
                </a:r>
                <a:endParaRPr lang="en-US" sz="1200" b="1" kern="0">
                  <a:solidFill>
                    <a:prstClr val="black"/>
                  </a:solidFill>
                  <a:latin typeface="Segoe UI"/>
                </a:endParaRPr>
              </a:p>
            </p:txBody>
          </p:sp>
          <p:sp>
            <p:nvSpPr>
              <p:cNvPr id="57" name="Rounded Rectangle 56"/>
              <p:cNvSpPr/>
              <p:nvPr/>
            </p:nvSpPr>
            <p:spPr>
              <a:xfrm>
                <a:off x="3189899" y="4367250"/>
                <a:ext cx="275754" cy="505773"/>
              </a:xfrm>
              <a:prstGeom prst="roundRect">
                <a:avLst>
                  <a:gd name="adj" fmla="val 3895"/>
                </a:avLst>
              </a:prstGeom>
              <a:solidFill>
                <a:srgbClr val="FFFFFF">
                  <a:lumMod val="75000"/>
                </a:srgbClr>
              </a:solidFill>
              <a:ln w="12700" cap="flat" cmpd="sng" algn="ctr">
                <a:noFill/>
                <a:prstDash val="solid"/>
              </a:ln>
              <a:effectLst/>
            </p:spPr>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r>
                  <a:rPr lang="en-US" sz="1200" b="1" kern="0">
                    <a:solidFill>
                      <a:prstClr val="black"/>
                    </a:solidFill>
                    <a:latin typeface="Segoe UI"/>
                  </a:rPr>
                  <a:t>/</a:t>
                </a:r>
                <a:endParaRPr lang="en-US" b="1" kern="0">
                  <a:solidFill>
                    <a:prstClr val="black"/>
                  </a:solidFill>
                  <a:latin typeface="Segoe UI"/>
                </a:endParaRPr>
              </a:p>
            </p:txBody>
          </p:sp>
          <p:sp>
            <p:nvSpPr>
              <p:cNvPr id="58" name="Rounded Rectangle 57"/>
              <p:cNvSpPr/>
              <p:nvPr/>
            </p:nvSpPr>
            <p:spPr>
              <a:xfrm>
                <a:off x="3498831" y="4367248"/>
                <a:ext cx="1191486" cy="505773"/>
              </a:xfrm>
              <a:prstGeom prst="roundRect">
                <a:avLst>
                  <a:gd name="adj" fmla="val 2012"/>
                </a:avLst>
              </a:prstGeom>
              <a:solidFill>
                <a:srgbClr val="FFFFFF">
                  <a:lumMod val="75000"/>
                </a:srgbClr>
              </a:solidFill>
              <a:ln w="12700" cap="flat" cmpd="sng" algn="ctr">
                <a:noFill/>
                <a:prstDash val="solid"/>
              </a:ln>
              <a:effectLst/>
            </p:spPr>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r>
                  <a:rPr lang="en-US" sz="1200" b="1" kern="0">
                    <a:solidFill>
                      <a:prstClr val="black"/>
                    </a:solidFill>
                    <a:latin typeface="Segoe UI"/>
                  </a:rPr>
                  <a:t>space</a:t>
                </a:r>
              </a:p>
            </p:txBody>
          </p:sp>
          <p:sp>
            <p:nvSpPr>
              <p:cNvPr id="59" name="Rounded Rectangle 58"/>
              <p:cNvSpPr/>
              <p:nvPr/>
            </p:nvSpPr>
            <p:spPr>
              <a:xfrm>
                <a:off x="4718181" y="4367251"/>
                <a:ext cx="275754" cy="505773"/>
              </a:xfrm>
              <a:prstGeom prst="roundRect">
                <a:avLst>
                  <a:gd name="adj" fmla="val 3895"/>
                </a:avLst>
              </a:prstGeom>
              <a:solidFill>
                <a:srgbClr val="FFFFFF">
                  <a:lumMod val="75000"/>
                </a:srgbClr>
              </a:solidFill>
              <a:ln w="12700" cap="flat" cmpd="sng" algn="ctr">
                <a:noFill/>
                <a:prstDash val="solid"/>
              </a:ln>
              <a:effectLst/>
            </p:spPr>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r>
                  <a:rPr lang="en-US" b="1" kern="0">
                    <a:solidFill>
                      <a:prstClr val="black"/>
                    </a:solidFill>
                    <a:latin typeface="Segoe UI"/>
                  </a:rPr>
                  <a:t>·</a:t>
                </a:r>
              </a:p>
            </p:txBody>
          </p:sp>
          <p:sp>
            <p:nvSpPr>
              <p:cNvPr id="60" name="Rounded Rectangle 59"/>
              <p:cNvSpPr/>
              <p:nvPr/>
            </p:nvSpPr>
            <p:spPr>
              <a:xfrm>
                <a:off x="5024892" y="4367251"/>
                <a:ext cx="578250" cy="505773"/>
              </a:xfrm>
              <a:prstGeom prst="roundRect">
                <a:avLst>
                  <a:gd name="adj" fmla="val 2012"/>
                </a:avLst>
              </a:prstGeom>
              <a:solidFill>
                <a:srgbClr val="FFFFFF">
                  <a:lumMod val="50000"/>
                </a:srgbClr>
              </a:solidFill>
              <a:ln w="12700" cap="flat" cmpd="sng" algn="ctr">
                <a:noFill/>
                <a:prstDash val="solid"/>
              </a:ln>
              <a:effectLst/>
            </p:spPr>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r>
                  <a:rPr lang="en-US" sz="1050" b="1" kern="0">
                    <a:solidFill>
                      <a:prstClr val="black"/>
                    </a:solidFill>
                    <a:latin typeface="Segoe UI"/>
                  </a:rPr>
                  <a:t>search</a:t>
                </a:r>
              </a:p>
            </p:txBody>
          </p:sp>
          <p:pic>
            <p:nvPicPr>
              <p:cNvPr id="61" name="Picture 3" descr="C:\Users\t-dantay\Documents\First24\arrowbox1.png"/>
              <p:cNvPicPr>
                <a:picLocks noChangeAspect="1" noChangeArrowheads="1"/>
              </p:cNvPicPr>
              <p:nvPr/>
            </p:nvPicPr>
            <p:blipFill>
              <a:blip r:embed="rId12" cstate="print">
                <a:biLevel thresh="75000"/>
                <a:extLst>
                  <a:ext uri="{BEBA8EAE-BF5A-486C-A8C5-ECC9F3942E4B}">
                    <a14:imgProps xmlns:a14="http://schemas.microsoft.com/office/drawing/2010/main">
                      <a14:imgLayer r:embed="rId13">
                        <a14:imgEffect>
                          <a14:backgroundRemoval t="9375" b="89844" l="9375" r="96875"/>
                        </a14:imgEffect>
                      </a14:imgLayer>
                    </a14:imgProps>
                  </a:ext>
                  <a:ext uri="{28A0092B-C50C-407E-A947-70E740481C1C}">
                    <a14:useLocalDpi xmlns:a14="http://schemas.microsoft.com/office/drawing/2010/main" val="0"/>
                  </a:ext>
                </a:extLst>
              </a:blip>
              <a:srcRect/>
              <a:stretch>
                <a:fillRect/>
              </a:stretch>
            </p:blipFill>
            <p:spPr bwMode="auto">
              <a:xfrm rot="10800000">
                <a:off x="5297093" y="4008957"/>
                <a:ext cx="186247" cy="186247"/>
              </a:xfrm>
              <a:prstGeom prst="rect">
                <a:avLst/>
              </a:prstGeom>
              <a:noFill/>
            </p:spPr>
          </p:pic>
        </p:grpSp>
      </p:grpSp>
    </p:spTree>
    <p:extLst>
      <p:ext uri="{BB962C8B-B14F-4D97-AF65-F5344CB8AC3E}">
        <p14:creationId xmlns:p14="http://schemas.microsoft.com/office/powerpoint/2010/main" val="3236153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0" presetClass="path" presetSubtype="0" accel="50000" decel="50000" fill="hold" nodeType="withEffect">
                                  <p:stCondLst>
                                    <p:cond delay="0"/>
                                  </p:stCondLst>
                                  <p:childTnLst>
                                    <p:animMotion origin="layout" path="M -1.17739E-6 2.22222E-6 C -0.00378 0.00995 -0.0013 0.00764 -0.00612 0.00972 C -0.02058 0.02731 -0.0379 0.03194 -0.0547 0.0375 C -0.08648 0.04815 -0.11813 0.05347 -0.15043 0.05694 C -0.18286 0.05625 -0.2037 0.05856 -0.2317 0.05 C -0.24017 0.04745 -0.24876 0.04421 -0.25671 0.0375 C -0.25879 0.03588 -0.26074 0.03333 -0.26283 0.03194 C -0.26439 0.03102 -0.26739 0.02916 -0.26739 0.0294 C -0.26999 0.02453 -0.27312 0.02153 -0.2765 0.01944 C -0.27911 0.01597 -0.28106 0.01296 -0.28406 0.01111 C -0.28627 0.00532 -0.28927 0.00254 -0.29239 -0.00139 C -0.29656 -0.00648 -0.29969 -0.01343 -0.30229 -0.02084 C -0.30411 -0.0257 -0.30529 -0.02755 -0.30529 -0.03334 " pathEditMode="relative" rAng="0" ptsTypes="AAAAAAAAAAAAA">
                                      <p:cBhvr>
                                        <p:cTn id="8" dur="2000" fill="hold"/>
                                        <p:tgtEl>
                                          <p:spTgt spid="24"/>
                                        </p:tgtEl>
                                        <p:attrNameLst>
                                          <p:attrName>ppt_x</p:attrName>
                                          <p:attrName>ppt_y</p:attrName>
                                        </p:attrNameLst>
                                      </p:cBhvr>
                                      <p:rCtr x="-15264" y="1181"/>
                                    </p:animMotion>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fade">
                                      <p:cBhvr>
                                        <p:cTn id="13" dur="500"/>
                                        <p:tgtEl>
                                          <p:spTgt spid="25"/>
                                        </p:tgtEl>
                                      </p:cBhvr>
                                    </p:animEffect>
                                    <p:anim calcmode="lin" valueType="num">
                                      <p:cBhvr>
                                        <p:cTn id="14" dur="500" fill="hold"/>
                                        <p:tgtEl>
                                          <p:spTgt spid="25"/>
                                        </p:tgtEl>
                                        <p:attrNameLst>
                                          <p:attrName>ppt_x</p:attrName>
                                        </p:attrNameLst>
                                      </p:cBhvr>
                                      <p:tavLst>
                                        <p:tav tm="0">
                                          <p:val>
                                            <p:strVal val="#ppt_x"/>
                                          </p:val>
                                        </p:tav>
                                        <p:tav tm="100000">
                                          <p:val>
                                            <p:strVal val="#ppt_x"/>
                                          </p:val>
                                        </p:tav>
                                      </p:tavLst>
                                    </p:anim>
                                    <p:anim calcmode="lin" valueType="num">
                                      <p:cBhvr>
                                        <p:cTn id="15" dur="500" fill="hold"/>
                                        <p:tgtEl>
                                          <p:spTgt spid="25"/>
                                        </p:tgtEl>
                                        <p:attrNameLst>
                                          <p:attrName>ppt_y</p:attrName>
                                        </p:attrNameLst>
                                      </p:cBhvr>
                                      <p:tavLst>
                                        <p:tav tm="0">
                                          <p:val>
                                            <p:strVal val="#ppt_y+.1"/>
                                          </p:val>
                                        </p:tav>
                                        <p:tav tm="100000">
                                          <p:val>
                                            <p:strVal val="#ppt_y"/>
                                          </p:val>
                                        </p:tav>
                                      </p:tavLst>
                                    </p:anim>
                                  </p:childTnLst>
                                </p:cTn>
                              </p:par>
                              <p:par>
                                <p:cTn id="16" presetID="1" presetClass="exit" presetSubtype="0" fill="hold" nodeType="withEffect">
                                  <p:stCondLst>
                                    <p:cond delay="0"/>
                                  </p:stCondLst>
                                  <p:childTnLst>
                                    <p:set>
                                      <p:cBhvr>
                                        <p:cTn id="17" dur="1" fill="hold">
                                          <p:stCondLst>
                                            <p:cond delay="0"/>
                                          </p:stCondLst>
                                        </p:cTn>
                                        <p:tgtEl>
                                          <p:spTgt spid="2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Before we define ALM…</a:t>
            </a:r>
            <a:endParaRPr lang="en-US" dirty="0"/>
          </a:p>
        </p:txBody>
      </p:sp>
      <p:sp>
        <p:nvSpPr>
          <p:cNvPr id="3" name="Title 1"/>
          <p:cNvSpPr txBox="1">
            <a:spLocks/>
          </p:cNvSpPr>
          <p:nvPr/>
        </p:nvSpPr>
        <p:spPr>
          <a:xfrm>
            <a:off x="533401" y="2362201"/>
            <a:ext cx="11149013" cy="1828193"/>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chemeClr val="tx1">
                        <a:lumMod val="65000"/>
                        <a:lumOff val="35000"/>
                      </a:schemeClr>
                    </a:gs>
                    <a:gs pos="86000">
                      <a:schemeClr val="tx1">
                        <a:lumMod val="65000"/>
                        <a:lumOff val="35000"/>
                      </a:schemeClr>
                    </a:gs>
                  </a:gsLst>
                  <a:lin ang="5400000" scaled="0"/>
                  <a:tileRect/>
                </a:gradFill>
                <a:effectLst/>
                <a:latin typeface="Segoe UI Light" pitchFamily="34" charset="0"/>
                <a:ea typeface="+mn-ea"/>
                <a:cs typeface="Arial" charset="0"/>
              </a:defRPr>
            </a:lvl1pPr>
          </a:lstStyle>
          <a:p>
            <a:r>
              <a:rPr lang="en-US" sz="6600" b="1" dirty="0">
                <a:solidFill>
                  <a:srgbClr val="00B050"/>
                </a:solidFill>
              </a:rPr>
              <a:t>Why is an Effective Software Lifecycle Important?</a:t>
            </a:r>
            <a:endParaRPr lang="en-US" sz="6600" b="1" dirty="0">
              <a:solidFill>
                <a:srgbClr val="00B050"/>
              </a:solidFill>
            </a:endParaRPr>
          </a:p>
        </p:txBody>
      </p:sp>
    </p:spTree>
    <p:extLst>
      <p:ext uri="{BB962C8B-B14F-4D97-AF65-F5344CB8AC3E}">
        <p14:creationId xmlns:p14="http://schemas.microsoft.com/office/powerpoint/2010/main" val="199871236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4794549" y="1793323"/>
            <a:ext cx="1259506" cy="228318"/>
          </a:xfrm>
          <a:prstGeom prst="rect">
            <a:avLst/>
          </a:prstGeom>
          <a:noFill/>
          <a:ln w="12700" cap="flat" cmpd="sng" algn="ctr">
            <a:noFill/>
            <a:prstDash val="solid"/>
          </a:ln>
          <a:effectLst/>
        </p:spPr>
        <p:txBody>
          <a:bodyPr rtlCol="0" anchor="ctr"/>
          <a:lstStyle/>
          <a:p>
            <a:r>
              <a:rPr lang="en-US" sz="1000" kern="0">
                <a:solidFill>
                  <a:prstClr val="white"/>
                </a:solidFill>
                <a:latin typeface="Segoe UI" pitchFamily="34" charset="0"/>
                <a:ea typeface="Segoe UI" pitchFamily="34" charset="0"/>
                <a:cs typeface="Segoe UI" pitchFamily="34" charset="0"/>
              </a:rPr>
              <a:t>FABRIKAM FIBER</a:t>
            </a:r>
          </a:p>
        </p:txBody>
      </p:sp>
      <p:sp>
        <p:nvSpPr>
          <p:cNvPr id="9" name="Rectangle 8"/>
          <p:cNvSpPr/>
          <p:nvPr/>
        </p:nvSpPr>
        <p:spPr>
          <a:xfrm>
            <a:off x="6793161" y="1590808"/>
            <a:ext cx="629753" cy="220467"/>
          </a:xfrm>
          <a:prstGeom prst="rect">
            <a:avLst/>
          </a:prstGeom>
          <a:noFill/>
          <a:ln w="12700" cap="flat" cmpd="sng" algn="ctr">
            <a:noFill/>
            <a:prstDash val="solid"/>
          </a:ln>
          <a:effectLst/>
        </p:spPr>
        <p:txBody>
          <a:bodyPr rtlCol="0" anchor="ctr"/>
          <a:lstStyle/>
          <a:p>
            <a:pPr algn="r"/>
            <a:r>
              <a:rPr lang="en-US" sz="1000" kern="0">
                <a:solidFill>
                  <a:prstClr val="white"/>
                </a:solidFill>
                <a:latin typeface="Segoe UI" pitchFamily="34" charset="0"/>
                <a:ea typeface="Segoe UI" pitchFamily="34" charset="0"/>
                <a:cs typeface="Segoe UI" pitchFamily="34" charset="0"/>
              </a:rPr>
              <a:t>2:43</a:t>
            </a:r>
          </a:p>
        </p:txBody>
      </p:sp>
      <p:sp>
        <p:nvSpPr>
          <p:cNvPr id="10" name="Rectangle 9"/>
          <p:cNvSpPr/>
          <p:nvPr/>
        </p:nvSpPr>
        <p:spPr>
          <a:xfrm>
            <a:off x="4794550" y="2053531"/>
            <a:ext cx="2727897" cy="228318"/>
          </a:xfrm>
          <a:prstGeom prst="rect">
            <a:avLst/>
          </a:prstGeom>
          <a:noFill/>
          <a:ln w="12700" cap="flat" cmpd="sng" algn="ctr">
            <a:noFill/>
            <a:prstDash val="solid"/>
          </a:ln>
          <a:effectLst/>
        </p:spPr>
        <p:txBody>
          <a:bodyPr rtlCol="0" anchor="ctr"/>
          <a:lstStyle/>
          <a:p>
            <a:r>
              <a:rPr lang="en-US" sz="2400" kern="0">
                <a:solidFill>
                  <a:prstClr val="white"/>
                </a:solidFill>
                <a:latin typeface="Segoe UI" pitchFamily="34" charset="0"/>
                <a:ea typeface="Segoe UI" pitchFamily="34" charset="0"/>
                <a:cs typeface="Segoe UI" pitchFamily="34" charset="0"/>
              </a:rPr>
              <a:t>login</a:t>
            </a:r>
            <a:endParaRPr lang="en-US" sz="2400" b="1" kern="0">
              <a:solidFill>
                <a:prstClr val="white"/>
              </a:solidFill>
              <a:latin typeface="Segoe UI" pitchFamily="34" charset="0"/>
              <a:ea typeface="Segoe UI" pitchFamily="34" charset="0"/>
              <a:cs typeface="Segoe UI" pitchFamily="34" charset="0"/>
            </a:endParaRPr>
          </a:p>
        </p:txBody>
      </p:sp>
      <p:sp>
        <p:nvSpPr>
          <p:cNvPr id="12" name="Rectangle 11"/>
          <p:cNvSpPr/>
          <p:nvPr/>
        </p:nvSpPr>
        <p:spPr>
          <a:xfrm>
            <a:off x="4794550" y="2199318"/>
            <a:ext cx="2805511" cy="3804758"/>
          </a:xfrm>
          <a:prstGeom prst="rect">
            <a:avLst/>
          </a:prstGeom>
          <a:noFill/>
          <a:ln w="12700" cap="flat" cmpd="sng" algn="ctr">
            <a:noFill/>
            <a:prstDash val="solid"/>
          </a:ln>
          <a:effectLst/>
        </p:spPr>
        <p:txBody>
          <a:bodyPr rtlCol="0" anchor="t"/>
          <a:lstStyle/>
          <a:p>
            <a:pPr>
              <a:lnSpc>
                <a:spcPct val="200000"/>
              </a:lnSpc>
            </a:pPr>
            <a:endParaRPr lang="en-US" sz="1100" kern="0">
              <a:solidFill>
                <a:srgbClr val="000000"/>
              </a:solidFill>
              <a:latin typeface="Segoe UI" pitchFamily="34" charset="0"/>
              <a:ea typeface="Segoe UI" pitchFamily="34" charset="0"/>
              <a:cs typeface="Segoe UI" pitchFamily="34" charset="0"/>
            </a:endParaRPr>
          </a:p>
          <a:p>
            <a:r>
              <a:rPr lang="en-US" sz="1050" kern="0">
                <a:solidFill>
                  <a:prstClr val="white"/>
                </a:solidFill>
                <a:latin typeface="Segoe UI" pitchFamily="34" charset="0"/>
                <a:ea typeface="Segoe UI" pitchFamily="34" charset="0"/>
                <a:cs typeface="Segoe UI" pitchFamily="34" charset="0"/>
              </a:rPr>
              <a:t>Enter your credentials to login into the application.</a:t>
            </a:r>
          </a:p>
          <a:p>
            <a:endParaRPr lang="en-US" sz="1050" kern="0">
              <a:solidFill>
                <a:prstClr val="white"/>
              </a:solidFill>
              <a:latin typeface="Segoe UI" pitchFamily="34" charset="0"/>
              <a:ea typeface="Segoe UI" pitchFamily="34" charset="0"/>
              <a:cs typeface="Segoe UI" pitchFamily="34" charset="0"/>
            </a:endParaRPr>
          </a:p>
        </p:txBody>
      </p:sp>
      <p:sp>
        <p:nvSpPr>
          <p:cNvPr id="13" name="Label"/>
          <p:cNvSpPr txBox="1"/>
          <p:nvPr>
            <p:custDataLst>
              <p:custData r:id="rId1"/>
            </p:custDataLst>
          </p:nvPr>
        </p:nvSpPr>
        <p:spPr>
          <a:xfrm>
            <a:off x="4800602" y="3068852"/>
            <a:ext cx="755335" cy="200055"/>
          </a:xfrm>
          <a:prstGeom prst="rect">
            <a:avLst/>
          </a:prstGeom>
          <a:noFill/>
        </p:spPr>
        <p:txBody>
          <a:bodyPr wrap="none" lIns="91440" tIns="18288" rIns="91440" bIns="27432" rtlCol="0" anchor="ctr" anchorCtr="0">
            <a:spAutoFit/>
          </a:bodyPr>
          <a:lstStyle/>
          <a:p>
            <a:r>
              <a:rPr lang="en-US" sz="1000">
                <a:solidFill>
                  <a:prstClr val="white">
                    <a:lumMod val="65000"/>
                  </a:prstClr>
                </a:solidFill>
                <a:latin typeface="Segoe UI" pitchFamily="34" charset="0"/>
                <a:ea typeface="Segoe UI" pitchFamily="34" charset="0"/>
                <a:cs typeface="Segoe UI" pitchFamily="34" charset="0"/>
              </a:rPr>
              <a:t>Username</a:t>
            </a:r>
            <a:endParaRPr lang="en-US" sz="1100">
              <a:solidFill>
                <a:prstClr val="white">
                  <a:lumMod val="65000"/>
                </a:prstClr>
              </a:solidFill>
              <a:latin typeface="Segoe UI" pitchFamily="34" charset="0"/>
              <a:ea typeface="Segoe UI" pitchFamily="34" charset="0"/>
              <a:cs typeface="Segoe UI" pitchFamily="34" charset="0"/>
            </a:endParaRPr>
          </a:p>
        </p:txBody>
      </p:sp>
      <p:sp>
        <p:nvSpPr>
          <p:cNvPr id="14" name="TextBox"/>
          <p:cNvSpPr/>
          <p:nvPr>
            <p:custDataLst>
              <p:custData r:id="rId2"/>
            </p:custDataLst>
          </p:nvPr>
        </p:nvSpPr>
        <p:spPr>
          <a:xfrm>
            <a:off x="4893467" y="3276600"/>
            <a:ext cx="2269335" cy="228600"/>
          </a:xfrm>
          <a:prstGeom prst="rect">
            <a:avLst/>
          </a:prstGeom>
          <a:solidFill>
            <a:schemeClr val="bg1">
              <a:lumMod val="85000"/>
            </a:schemeClr>
          </a:soli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wrap="none" lIns="45720" tIns="18288" rIns="45720" bIns="18288" rtlCol="0" anchor="ctr">
            <a:noAutofit/>
          </a:bodyPr>
          <a:lstStyle/>
          <a:p>
            <a:r>
              <a:rPr lang="en-US" sz="1200">
                <a:latin typeface="Segoe UI" pitchFamily="34" charset="0"/>
                <a:cs typeface="Segoe UI" pitchFamily="34" charset="0"/>
              </a:rPr>
              <a:t>drew</a:t>
            </a:r>
          </a:p>
        </p:txBody>
      </p:sp>
      <p:sp>
        <p:nvSpPr>
          <p:cNvPr id="15" name="Label"/>
          <p:cNvSpPr txBox="1"/>
          <p:nvPr>
            <p:custDataLst>
              <p:custData r:id="rId3"/>
            </p:custDataLst>
          </p:nvPr>
        </p:nvSpPr>
        <p:spPr>
          <a:xfrm>
            <a:off x="4800602" y="3602252"/>
            <a:ext cx="720069" cy="200055"/>
          </a:xfrm>
          <a:prstGeom prst="rect">
            <a:avLst/>
          </a:prstGeom>
          <a:noFill/>
        </p:spPr>
        <p:txBody>
          <a:bodyPr wrap="none" lIns="91440" tIns="18288" rIns="91440" bIns="27432" rtlCol="0" anchor="ctr" anchorCtr="0">
            <a:spAutoFit/>
          </a:bodyPr>
          <a:lstStyle/>
          <a:p>
            <a:r>
              <a:rPr lang="en-US" sz="1000">
                <a:solidFill>
                  <a:prstClr val="white">
                    <a:lumMod val="65000"/>
                  </a:prstClr>
                </a:solidFill>
                <a:latin typeface="Segoe UI" pitchFamily="34" charset="0"/>
                <a:ea typeface="Segoe UI" pitchFamily="34" charset="0"/>
                <a:cs typeface="Segoe UI" pitchFamily="34" charset="0"/>
              </a:rPr>
              <a:t>Password</a:t>
            </a:r>
            <a:endParaRPr lang="en-US" sz="1100">
              <a:solidFill>
                <a:prstClr val="white">
                  <a:lumMod val="65000"/>
                </a:prstClr>
              </a:solidFill>
              <a:latin typeface="Segoe UI" pitchFamily="34" charset="0"/>
              <a:ea typeface="Segoe UI" pitchFamily="34" charset="0"/>
              <a:cs typeface="Segoe UI" pitchFamily="34" charset="0"/>
            </a:endParaRPr>
          </a:p>
        </p:txBody>
      </p:sp>
      <p:sp>
        <p:nvSpPr>
          <p:cNvPr id="16" name="TextBox"/>
          <p:cNvSpPr/>
          <p:nvPr>
            <p:custDataLst>
              <p:custData r:id="rId4"/>
            </p:custDataLst>
          </p:nvPr>
        </p:nvSpPr>
        <p:spPr>
          <a:xfrm>
            <a:off x="4893467" y="3810000"/>
            <a:ext cx="2269335" cy="228600"/>
          </a:xfrm>
          <a:prstGeom prst="rect">
            <a:avLst/>
          </a:prstGeom>
          <a:solidFill>
            <a:schemeClr val="bg1">
              <a:lumMod val="85000"/>
            </a:schemeClr>
          </a:soli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wrap="none" lIns="45720" tIns="18288" rIns="45720" bIns="18288" rtlCol="0" anchor="ctr">
            <a:noAutofit/>
          </a:bodyPr>
          <a:lstStyle/>
          <a:p>
            <a:r>
              <a:rPr lang="en-US" sz="1200" err="1">
                <a:latin typeface="Segoe UI" pitchFamily="34" charset="0"/>
                <a:cs typeface="Segoe UI" pitchFamily="34" charset="0"/>
              </a:rPr>
              <a:t>robbins</a:t>
            </a:r>
            <a:endParaRPr lang="en-US" sz="1200">
              <a:latin typeface="Segoe UI" pitchFamily="34" charset="0"/>
              <a:cs typeface="Segoe UI" pitchFamily="34" charset="0"/>
            </a:endParaRPr>
          </a:p>
        </p:txBody>
      </p:sp>
      <p:grpSp>
        <p:nvGrpSpPr>
          <p:cNvPr id="17" name="Group 16"/>
          <p:cNvGrpSpPr/>
          <p:nvPr>
            <p:custDataLst>
              <p:custData r:id="rId5"/>
            </p:custDataLst>
          </p:nvPr>
        </p:nvGrpSpPr>
        <p:grpSpPr>
          <a:xfrm>
            <a:off x="4893467" y="4215425"/>
            <a:ext cx="1120181" cy="207749"/>
            <a:chOff x="4317072" y="3323968"/>
            <a:chExt cx="1120181" cy="207749"/>
          </a:xfrm>
        </p:grpSpPr>
        <p:grpSp>
          <p:nvGrpSpPr>
            <p:cNvPr id="18" name="Group 17"/>
            <p:cNvGrpSpPr/>
            <p:nvPr/>
          </p:nvGrpSpPr>
          <p:grpSpPr>
            <a:xfrm>
              <a:off x="4354456" y="3323968"/>
              <a:ext cx="1082797" cy="207749"/>
              <a:chOff x="5179827" y="2098271"/>
              <a:chExt cx="1014794" cy="194763"/>
            </a:xfrm>
          </p:grpSpPr>
          <p:sp>
            <p:nvSpPr>
              <p:cNvPr id="20" name="Text"/>
              <p:cNvSpPr txBox="1">
                <a:spLocks/>
              </p:cNvSpPr>
              <p:nvPr/>
            </p:nvSpPr>
            <p:spPr>
              <a:xfrm>
                <a:off x="5179827" y="2098271"/>
                <a:ext cx="1014794" cy="194763"/>
              </a:xfrm>
              <a:prstGeom prst="rect">
                <a:avLst/>
              </a:prstGeom>
              <a:noFill/>
            </p:spPr>
            <p:txBody>
              <a:bodyPr wrap="none" lIns="164592" tIns="18288" rIns="45720" bIns="27432" rtlCol="0" anchor="ctr" anchorCtr="0">
                <a:spAutoFit/>
              </a:bodyPr>
              <a:lstStyle/>
              <a:p>
                <a:r>
                  <a:rPr lang="en-US" sz="1000">
                    <a:solidFill>
                      <a:srgbClr val="EEECE1"/>
                    </a:solidFill>
                    <a:latin typeface="Segoe UI" pitchFamily="34" charset="0"/>
                    <a:ea typeface="Segoe UI" pitchFamily="34" charset="0"/>
                    <a:cs typeface="Segoe UI" pitchFamily="34" charset="0"/>
                  </a:rPr>
                  <a:t> Remember me</a:t>
                </a:r>
                <a:endParaRPr lang="en-US" sz="1200">
                  <a:solidFill>
                    <a:srgbClr val="EEECE1"/>
                  </a:solidFill>
                  <a:latin typeface="Segoe UI" pitchFamily="34" charset="0"/>
                  <a:ea typeface="Segoe UI" pitchFamily="34" charset="0"/>
                  <a:cs typeface="Segoe UI" pitchFamily="34" charset="0"/>
                </a:endParaRPr>
              </a:p>
            </p:txBody>
          </p:sp>
          <p:sp>
            <p:nvSpPr>
              <p:cNvPr id="21" name="CheckBox"/>
              <p:cNvSpPr>
                <a:spLocks/>
              </p:cNvSpPr>
              <p:nvPr/>
            </p:nvSpPr>
            <p:spPr>
              <a:xfrm>
                <a:off x="5179827" y="2146837"/>
                <a:ext cx="100012" cy="97631"/>
              </a:xfrm>
              <a:prstGeom prst="rect">
                <a:avLst/>
              </a:prstGeom>
              <a:solidFill>
                <a:srgbClr val="FFFFFF"/>
              </a:solidFill>
              <a:ln w="3175">
                <a:solidFill>
                  <a:srgbClr val="FFFFFF">
                    <a:lumMod val="65000"/>
                  </a:srgbClr>
                </a:solidFill>
              </a:ln>
              <a:effectLst>
                <a:innerShdw blurRad="63500">
                  <a:prstClr val="black">
                    <a:alpha val="17000"/>
                  </a:prstClr>
                </a:innerShdw>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a:p>
            </p:txBody>
          </p:sp>
        </p:grpSp>
        <p:pic>
          <p:nvPicPr>
            <p:cNvPr id="19" name="Check" descr="C:\Users\t-dantay\Documents\WPIcons\appbar.check.rest.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317072" y="3336403"/>
              <a:ext cx="182880" cy="182880"/>
            </a:xfrm>
            <a:prstGeom prst="rect">
              <a:avLst/>
            </a:prstGeom>
            <a:solidFill>
              <a:schemeClr val="bg1">
                <a:lumMod val="85000"/>
              </a:schemeClr>
            </a:solidFill>
            <a:extLst/>
          </p:spPr>
        </p:pic>
      </p:grpSp>
      <p:sp>
        <p:nvSpPr>
          <p:cNvPr id="22" name="Button"/>
          <p:cNvSpPr/>
          <p:nvPr>
            <p:custDataLst>
              <p:custData r:id="rId6"/>
            </p:custDataLst>
          </p:nvPr>
        </p:nvSpPr>
        <p:spPr>
          <a:xfrm>
            <a:off x="4905377" y="4581525"/>
            <a:ext cx="962025" cy="228600"/>
          </a:xfrm>
          <a:prstGeom prst="roundRect">
            <a:avLst>
              <a:gd name="adj" fmla="val 0"/>
            </a:avLst>
          </a:prstGeom>
          <a:solidFill>
            <a:schemeClr val="tx1"/>
          </a:solidFill>
          <a:ln w="6350">
            <a:solidFill>
              <a:schemeClr val="bg1"/>
            </a:solidFill>
          </a:ln>
          <a:effectLst/>
        </p:spPr>
        <p:style>
          <a:lnRef idx="2">
            <a:srgbClr val="4F81BD">
              <a:shade val="50000"/>
            </a:srgbClr>
          </a:lnRef>
          <a:fillRef idx="1">
            <a:srgbClr val="4F81BD"/>
          </a:fillRef>
          <a:effectRef idx="0">
            <a:srgbClr val="4F81BD"/>
          </a:effectRef>
          <a:fontRef idx="minor">
            <a:srgbClr val="000000"/>
          </a:fontRef>
        </p:style>
        <p:txBody>
          <a:bodyPr wrap="square" lIns="91440" tIns="0" rIns="91440" bIns="9144" rtlCol="0" anchor="ctr">
            <a:noAutofit/>
          </a:bodyPr>
          <a:lstStyle/>
          <a:p>
            <a:pPr algn="ctr"/>
            <a:r>
              <a:rPr lang="en-US" sz="1200">
                <a:solidFill>
                  <a:prstClr val="white"/>
                </a:solidFill>
                <a:latin typeface="Segoe UI" pitchFamily="34" charset="0"/>
                <a:cs typeface="Segoe UI" pitchFamily="34" charset="0"/>
              </a:rPr>
              <a:t>log in</a:t>
            </a:r>
          </a:p>
        </p:txBody>
      </p:sp>
      <p:sp>
        <p:nvSpPr>
          <p:cNvPr id="23" name="Button"/>
          <p:cNvSpPr/>
          <p:nvPr>
            <p:custDataLst>
              <p:custData r:id="rId7"/>
            </p:custDataLst>
          </p:nvPr>
        </p:nvSpPr>
        <p:spPr>
          <a:xfrm>
            <a:off x="4905377" y="4953000"/>
            <a:ext cx="962025" cy="228600"/>
          </a:xfrm>
          <a:prstGeom prst="roundRect">
            <a:avLst>
              <a:gd name="adj" fmla="val 0"/>
            </a:avLst>
          </a:prstGeom>
          <a:solidFill>
            <a:schemeClr val="tx1"/>
          </a:solidFill>
          <a:ln w="6350">
            <a:solidFill>
              <a:schemeClr val="bg1"/>
            </a:solidFill>
          </a:ln>
          <a:effectLst/>
        </p:spPr>
        <p:style>
          <a:lnRef idx="2">
            <a:srgbClr val="4F81BD">
              <a:shade val="50000"/>
            </a:srgbClr>
          </a:lnRef>
          <a:fillRef idx="1">
            <a:srgbClr val="4F81BD"/>
          </a:fillRef>
          <a:effectRef idx="0">
            <a:srgbClr val="4F81BD"/>
          </a:effectRef>
          <a:fontRef idx="minor">
            <a:srgbClr val="000000"/>
          </a:fontRef>
        </p:style>
        <p:txBody>
          <a:bodyPr wrap="square" lIns="91440" tIns="0" rIns="91440" bIns="9144" rtlCol="0" anchor="ctr">
            <a:noAutofit/>
          </a:bodyPr>
          <a:lstStyle/>
          <a:p>
            <a:pPr algn="ctr"/>
            <a:r>
              <a:rPr lang="en-US" sz="1200">
                <a:solidFill>
                  <a:prstClr val="white"/>
                </a:solidFill>
                <a:latin typeface="Segoe UI" pitchFamily="34" charset="0"/>
                <a:cs typeface="Segoe UI" pitchFamily="34" charset="0"/>
              </a:rPr>
              <a:t>register</a:t>
            </a:r>
          </a:p>
        </p:txBody>
      </p:sp>
      <p:pic>
        <p:nvPicPr>
          <p:cNvPr id="24" name="Picture 19" descr="hand.png"/>
          <p:cNvPicPr>
            <a:picLocks noChangeAspect="1"/>
          </p:cNvPicPr>
          <p:nvPr/>
        </p:nvPicPr>
        <p:blipFill>
          <a:blip r:embed="rId10">
            <a:lum bright="-40000"/>
          </a:blip>
          <a:srcRect/>
          <a:stretch>
            <a:fillRect/>
          </a:stretch>
        </p:blipFill>
        <p:spPr bwMode="auto">
          <a:xfrm rot="20641186">
            <a:off x="5254883" y="4154931"/>
            <a:ext cx="4964579" cy="6764881"/>
          </a:xfrm>
          <a:prstGeom prst="rect">
            <a:avLst/>
          </a:prstGeom>
          <a:noFill/>
          <a:ln w="9525">
            <a:noFill/>
            <a:miter lim="800000"/>
            <a:headEnd/>
            <a:tailEnd/>
          </a:ln>
        </p:spPr>
      </p:pic>
    </p:spTree>
    <p:extLst>
      <p:ext uri="{BB962C8B-B14F-4D97-AF65-F5344CB8AC3E}">
        <p14:creationId xmlns:p14="http://schemas.microsoft.com/office/powerpoint/2010/main" val="1359498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iterate type="lt">
                                    <p:tmPct val="10000"/>
                                  </p:iterate>
                                  <p:childTnLst>
                                    <p:set>
                                      <p:cBhvr>
                                        <p:cTn id="6" dur="1" fill="hold">
                                          <p:stCondLst>
                                            <p:cond delay="0"/>
                                          </p:stCondLst>
                                        </p:cTn>
                                        <p:tgtEl>
                                          <p:spTgt spid="16">
                                            <p:txEl>
                                              <p:pRg st="0" end="0"/>
                                            </p:txEl>
                                          </p:spTgt>
                                        </p:tgtEl>
                                        <p:attrNameLst>
                                          <p:attrName>style.visibility</p:attrName>
                                        </p:attrNameLst>
                                      </p:cBhvr>
                                      <p:to>
                                        <p:strVal val="visible"/>
                                      </p:to>
                                    </p:set>
                                    <p:animEffect transition="in" filter="wipe(left)">
                                      <p:cBhvr>
                                        <p:cTn id="7" dur="500"/>
                                        <p:tgtEl>
                                          <p:spTgt spid="1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24"/>
                                        </p:tgtEl>
                                        <p:attrNameLst>
                                          <p:attrName>style.visibility</p:attrName>
                                        </p:attrNameLst>
                                      </p:cBhvr>
                                      <p:to>
                                        <p:strVal val="visible"/>
                                      </p:to>
                                    </p:set>
                                  </p:childTnLst>
                                </p:cTn>
                              </p:par>
                              <p:par>
                                <p:cTn id="12" presetID="0" presetClass="path" presetSubtype="0" accel="50000" decel="50000" fill="hold" nodeType="withEffect">
                                  <p:stCondLst>
                                    <p:cond delay="0"/>
                                  </p:stCondLst>
                                  <p:childTnLst>
                                    <p:animMotion origin="layout" path="M -2.5E-6 2.22222E-6 C -0.13194 -0.00162 -0.09514 0.00486 -0.15225 -0.00463 C -0.15955 -0.00787 -0.16614 -0.00856 -0.17378 -0.00949 C -0.17968 -0.01157 -0.18559 -0.01412 -0.19166 -0.01574 C -0.19323 -0.0169 -0.19514 -0.01736 -0.19635 -0.01898 C -0.20382 -0.02916 -0.19479 -0.02315 -0.20121 -0.02685 " pathEditMode="relative" ptsTypes="fffffA">
                                      <p:cBhvr>
                                        <p:cTn id="13" dur="1000" fill="hold"/>
                                        <p:tgtEl>
                                          <p:spTgt spid="24"/>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6793161" y="1590808"/>
            <a:ext cx="629753" cy="220467"/>
          </a:xfrm>
          <a:prstGeom prst="rect">
            <a:avLst/>
          </a:prstGeom>
          <a:noFill/>
          <a:ln w="12700" cap="flat" cmpd="sng" algn="ctr">
            <a:noFill/>
            <a:prstDash val="solid"/>
          </a:ln>
          <a:effectLst/>
        </p:spPr>
        <p:txBody>
          <a:bodyPr rtlCol="0" anchor="ctr"/>
          <a:lstStyle/>
          <a:p>
            <a:pPr algn="r">
              <a:defRPr/>
            </a:pPr>
            <a:r>
              <a:rPr lang="en-US" sz="1000" kern="0">
                <a:solidFill>
                  <a:prstClr val="white"/>
                </a:solidFill>
                <a:latin typeface="Segoe UI" pitchFamily="34" charset="0"/>
                <a:ea typeface="Segoe UI" pitchFamily="34" charset="0"/>
                <a:cs typeface="Segoe UI" pitchFamily="34" charset="0"/>
              </a:rPr>
              <a:t>2:45</a:t>
            </a:r>
          </a:p>
        </p:txBody>
      </p:sp>
      <p:grpSp>
        <p:nvGrpSpPr>
          <p:cNvPr id="13" name="Group 12"/>
          <p:cNvGrpSpPr/>
          <p:nvPr/>
        </p:nvGrpSpPr>
        <p:grpSpPr>
          <a:xfrm>
            <a:off x="4844144" y="1776391"/>
            <a:ext cx="2805511" cy="4210753"/>
            <a:chOff x="3270548" y="1793323"/>
            <a:chExt cx="2805511" cy="4210753"/>
          </a:xfrm>
        </p:grpSpPr>
        <p:sp>
          <p:nvSpPr>
            <p:cNvPr id="8" name="Rectangle 7"/>
            <p:cNvSpPr/>
            <p:nvPr/>
          </p:nvSpPr>
          <p:spPr>
            <a:xfrm>
              <a:off x="3270549" y="1793323"/>
              <a:ext cx="1259506" cy="228318"/>
            </a:xfrm>
            <a:prstGeom prst="rect">
              <a:avLst/>
            </a:prstGeom>
            <a:noFill/>
            <a:ln w="12700" cap="flat" cmpd="sng" algn="ctr">
              <a:noFill/>
              <a:prstDash val="solid"/>
            </a:ln>
            <a:effectLst/>
          </p:spPr>
          <p:txBody>
            <a:bodyPr rtlCol="0" anchor="ctr"/>
            <a:lstStyle/>
            <a:p>
              <a:pPr>
                <a:defRPr/>
              </a:pPr>
              <a:r>
                <a:rPr lang="en-US" sz="1000" kern="0">
                  <a:solidFill>
                    <a:prstClr val="white"/>
                  </a:solidFill>
                  <a:latin typeface="Segoe UI" pitchFamily="34" charset="0"/>
                  <a:ea typeface="Segoe UI" pitchFamily="34" charset="0"/>
                  <a:cs typeface="Segoe UI" pitchFamily="34" charset="0"/>
                </a:rPr>
                <a:t>FABRIKAM FIBER</a:t>
              </a:r>
            </a:p>
          </p:txBody>
        </p:sp>
        <p:sp>
          <p:nvSpPr>
            <p:cNvPr id="10" name="Rectangle 9"/>
            <p:cNvSpPr/>
            <p:nvPr/>
          </p:nvSpPr>
          <p:spPr>
            <a:xfrm>
              <a:off x="3270548" y="2053531"/>
              <a:ext cx="2727897" cy="228318"/>
            </a:xfrm>
            <a:prstGeom prst="rect">
              <a:avLst/>
            </a:prstGeom>
            <a:noFill/>
            <a:ln w="12700" cap="flat" cmpd="sng" algn="ctr">
              <a:noFill/>
              <a:prstDash val="solid"/>
            </a:ln>
            <a:effectLst/>
          </p:spPr>
          <p:txBody>
            <a:bodyPr rtlCol="0" anchor="ctr"/>
            <a:lstStyle/>
            <a:p>
              <a:pPr>
                <a:defRPr/>
              </a:pPr>
              <a:r>
                <a:rPr lang="en-US" sz="2400" kern="0">
                  <a:solidFill>
                    <a:prstClr val="white"/>
                  </a:solidFill>
                  <a:latin typeface="Segoe UI" pitchFamily="34" charset="0"/>
                  <a:ea typeface="Segoe UI" pitchFamily="34" charset="0"/>
                  <a:cs typeface="Segoe UI" pitchFamily="34" charset="0"/>
                </a:rPr>
                <a:t>a</a:t>
              </a:r>
              <a:r>
                <a:rPr lang="en-US" sz="2400" kern="0" err="1">
                  <a:solidFill>
                    <a:prstClr val="white"/>
                  </a:solidFill>
                  <a:latin typeface="Segoe UI" pitchFamily="34" charset="0"/>
                  <a:ea typeface="Segoe UI" pitchFamily="34" charset="0"/>
                  <a:cs typeface="Segoe UI" pitchFamily="34" charset="0"/>
                </a:rPr>
                <a:t>genda</a:t>
              </a:r>
              <a:r>
                <a:rPr lang="en-US" sz="2400" kern="0">
                  <a:solidFill>
                    <a:prstClr val="white"/>
                  </a:solidFill>
                  <a:latin typeface="Segoe UI" pitchFamily="34" charset="0"/>
                  <a:ea typeface="Segoe UI" pitchFamily="34" charset="0"/>
                  <a:cs typeface="Segoe UI" pitchFamily="34" charset="0"/>
                </a:rPr>
                <a:t> entry</a:t>
              </a:r>
              <a:endParaRPr lang="en-US" sz="2400" b="1" kern="0">
                <a:solidFill>
                  <a:prstClr val="white"/>
                </a:solidFill>
                <a:latin typeface="Segoe UI" pitchFamily="34" charset="0"/>
                <a:ea typeface="Segoe UI" pitchFamily="34" charset="0"/>
                <a:cs typeface="Segoe UI" pitchFamily="34" charset="0"/>
              </a:endParaRPr>
            </a:p>
          </p:txBody>
        </p:sp>
        <p:sp>
          <p:nvSpPr>
            <p:cNvPr id="12" name="Rectangle 11"/>
            <p:cNvSpPr/>
            <p:nvPr/>
          </p:nvSpPr>
          <p:spPr>
            <a:xfrm>
              <a:off x="3270548" y="2199318"/>
              <a:ext cx="2805511" cy="3804758"/>
            </a:xfrm>
            <a:prstGeom prst="rect">
              <a:avLst/>
            </a:prstGeom>
            <a:noFill/>
            <a:ln w="12700" cap="flat" cmpd="sng" algn="ctr">
              <a:noFill/>
              <a:prstDash val="solid"/>
            </a:ln>
            <a:effectLst/>
          </p:spPr>
          <p:txBody>
            <a:bodyPr rtlCol="0" anchor="t"/>
            <a:lstStyle/>
            <a:p>
              <a:pPr>
                <a:lnSpc>
                  <a:spcPct val="200000"/>
                </a:lnSpc>
                <a:defRPr/>
              </a:pPr>
              <a:endParaRPr lang="en-US" sz="1100" kern="0">
                <a:solidFill>
                  <a:srgbClr val="000000"/>
                </a:solidFill>
                <a:latin typeface="Segoe UI" pitchFamily="34" charset="0"/>
                <a:ea typeface="Segoe UI" pitchFamily="34" charset="0"/>
                <a:cs typeface="Segoe UI" pitchFamily="34" charset="0"/>
              </a:endParaRPr>
            </a:p>
            <a:p>
              <a:pPr>
                <a:defRPr/>
              </a:pPr>
              <a:r>
                <a:rPr lang="en-US" sz="1050" kern="0">
                  <a:solidFill>
                    <a:prstClr val="white"/>
                  </a:solidFill>
                  <a:latin typeface="Segoe UI" pitchFamily="34" charset="0"/>
                  <a:ea typeface="Segoe UI" pitchFamily="34" charset="0"/>
                  <a:cs typeface="Segoe UI" pitchFamily="34" charset="0"/>
                </a:rPr>
                <a:t>Add an additional cable line</a:t>
              </a:r>
            </a:p>
            <a:p>
              <a:pPr>
                <a:defRPr/>
              </a:pPr>
              <a:r>
                <a:rPr lang="en-US" sz="1050" kern="0">
                  <a:solidFill>
                    <a:prstClr val="white"/>
                  </a:solidFill>
                  <a:latin typeface="Segoe UI" pitchFamily="34" charset="0"/>
                  <a:ea typeface="Segoe UI" pitchFamily="34" charset="0"/>
                  <a:cs typeface="Segoe UI" pitchFamily="34" charset="0"/>
                </a:rPr>
                <a:t>2:45 pm</a:t>
              </a:r>
            </a:p>
            <a:p>
              <a:pPr>
                <a:lnSpc>
                  <a:spcPct val="200000"/>
                </a:lnSpc>
                <a:defRPr/>
              </a:pPr>
              <a:r>
                <a:rPr lang="en-US" sz="1600" kern="0">
                  <a:solidFill>
                    <a:srgbClr val="00B0F0"/>
                  </a:solidFill>
                  <a:latin typeface="Segoe UI" pitchFamily="34" charset="0"/>
                  <a:ea typeface="Segoe UI" pitchFamily="34" charset="0"/>
                  <a:cs typeface="Segoe UI" pitchFamily="34" charset="0"/>
                </a:rPr>
                <a:t>1 hour (Lake Washington)</a:t>
              </a:r>
            </a:p>
            <a:p>
              <a:pPr>
                <a:defRPr/>
              </a:pPr>
              <a:r>
                <a:rPr lang="en-US" sz="1600" kern="0">
                  <a:solidFill>
                    <a:prstClr val="white"/>
                  </a:solidFill>
                  <a:latin typeface="Segoe UI" pitchFamily="34" charset="0"/>
                  <a:ea typeface="Segoe UI" pitchFamily="34" charset="0"/>
                  <a:cs typeface="Segoe UI" pitchFamily="34" charset="0"/>
                </a:rPr>
                <a:t>We need to go the customer’s house boat and setup a whole new box</a:t>
              </a:r>
            </a:p>
          </p:txBody>
        </p:sp>
      </p:grpSp>
      <p:grpSp>
        <p:nvGrpSpPr>
          <p:cNvPr id="17" name="Group 16"/>
          <p:cNvGrpSpPr/>
          <p:nvPr>
            <p:custDataLst>
              <p:custData r:id="rId1"/>
            </p:custDataLst>
          </p:nvPr>
        </p:nvGrpSpPr>
        <p:grpSpPr>
          <a:xfrm>
            <a:off x="4800600" y="1558078"/>
            <a:ext cx="2633472" cy="437639"/>
            <a:chOff x="3054545" y="3217998"/>
            <a:chExt cx="3034910" cy="397854"/>
          </a:xfrm>
          <a:solidFill>
            <a:schemeClr val="tx2">
              <a:lumMod val="60000"/>
              <a:lumOff val="40000"/>
            </a:schemeClr>
          </a:solidFill>
        </p:grpSpPr>
        <p:sp>
          <p:nvSpPr>
            <p:cNvPr id="18" name="Background"/>
            <p:cNvSpPr>
              <a:spLocks/>
            </p:cNvSpPr>
            <p:nvPr/>
          </p:nvSpPr>
          <p:spPr>
            <a:xfrm>
              <a:off x="3054545" y="3217998"/>
              <a:ext cx="3034910" cy="397854"/>
            </a:xfrm>
            <a:prstGeom prst="rect">
              <a:avLst/>
            </a:prstGeom>
            <a:solidFill>
              <a:srgbClr val="00B0F0"/>
            </a:solidFill>
            <a:ln w="3175" cap="flat" cmpd="sng" algn="ctr">
              <a:solidFill>
                <a:srgbClr val="FFFFFF">
                  <a:lumMod val="50000"/>
                </a:srgbClr>
              </a:solidFill>
              <a:prstDash val="solid"/>
            </a:ln>
            <a:effectLst/>
          </p:spPr>
          <p:txBody>
            <a:bodyPr rot="0" spcFirstLastPara="0" vertOverflow="overflow" horzOverflow="overflow" vert="horz" wrap="square" lIns="45720" tIns="0" rIns="45720" bIns="45720" numCol="1" spcCol="0" rtlCol="0" fromWordArt="0" anchor="t" anchorCtr="0" forceAA="0" compatLnSpc="1">
              <a:prstTxWarp prst="textNoShape">
                <a:avLst/>
              </a:prstTxWarp>
              <a:noAutofit/>
            </a:bodyPr>
            <a:lstStyle/>
            <a:p>
              <a:pPr algn="r"/>
              <a:r>
                <a:rPr lang="en-US" sz="1000" kern="0">
                  <a:solidFill>
                    <a:prstClr val="black"/>
                  </a:solidFill>
                  <a:latin typeface="Segoe UI"/>
                </a:rPr>
                <a:t>2:45</a:t>
              </a:r>
            </a:p>
          </p:txBody>
        </p:sp>
        <p:sp>
          <p:nvSpPr>
            <p:cNvPr id="19" name="NotificationText"/>
            <p:cNvSpPr txBox="1">
              <a:spLocks/>
            </p:cNvSpPr>
            <p:nvPr/>
          </p:nvSpPr>
          <p:spPr>
            <a:xfrm>
              <a:off x="3332912" y="3372237"/>
              <a:ext cx="1664876" cy="187464"/>
            </a:xfrm>
            <a:prstGeom prst="rect">
              <a:avLst/>
            </a:prstGeom>
            <a:solidFill>
              <a:srgbClr val="00B0F0"/>
            </a:solidFill>
          </p:spPr>
          <p:txBody>
            <a:bodyPr wrap="none" lIns="45720" tIns="36576" rIns="91440" bIns="0" rtlCol="0">
              <a:spAutoFit/>
            </a:bodyPr>
            <a:lstStyle/>
            <a:p>
              <a:r>
                <a:rPr lang="en-US" sz="1100">
                  <a:solidFill>
                    <a:prstClr val="white"/>
                  </a:solidFill>
                  <a:latin typeface="Segoe UI" pitchFamily="34" charset="0"/>
                  <a:ea typeface="Segoe UI" pitchFamily="34" charset="0"/>
                  <a:cs typeface="Segoe UI" pitchFamily="34" charset="0"/>
                </a:rPr>
                <a:t>Running late! Map it.</a:t>
              </a:r>
              <a:endParaRPr lang="en-US" sz="1200">
                <a:solidFill>
                  <a:prstClr val="white"/>
                </a:solidFill>
                <a:latin typeface="Segoe UI" pitchFamily="34" charset="0"/>
                <a:ea typeface="Segoe UI" pitchFamily="34" charset="0"/>
                <a:cs typeface="Segoe UI" pitchFamily="34" charset="0"/>
              </a:endParaRPr>
            </a:p>
          </p:txBody>
        </p:sp>
        <p:pic>
          <p:nvPicPr>
            <p:cNvPr id="20" name="MessageIcon" descr="C:\Users\t-dantay\Documents\WPIcons\appbar.feature.email.rest.png"/>
            <p:cNvPicPr>
              <a:picLocks noChangeAspect="1" noChangeArrowheads="1"/>
            </p:cNvPicPr>
            <p:nvPr/>
          </p:nvPicPr>
          <p:blipFill rotWithShape="1">
            <a:blip r:embed="rId3">
              <a:duotone>
                <a:prstClr val="black"/>
                <a:schemeClr val="bg1">
                  <a:tint val="45000"/>
                  <a:satMod val="400000"/>
                </a:schemeClr>
              </a:duotone>
              <a:extLst>
                <a:ext uri="{28A0092B-C50C-407E-A947-70E740481C1C}">
                  <a14:useLocalDpi xmlns:a14="http://schemas.microsoft.com/office/drawing/2010/main" val="0"/>
                </a:ext>
              </a:extLst>
            </a:blip>
            <a:srcRect l="21789" t="26000" r="20640" b="26512"/>
            <a:stretch/>
          </p:blipFill>
          <p:spPr bwMode="auto">
            <a:xfrm>
              <a:off x="3121746" y="3437562"/>
              <a:ext cx="207149" cy="147637"/>
            </a:xfrm>
            <a:prstGeom prst="rect">
              <a:avLst/>
            </a:prstGeom>
            <a:grpFill/>
            <a:extLst/>
          </p:spPr>
        </p:pic>
      </p:grpSp>
      <p:pic>
        <p:nvPicPr>
          <p:cNvPr id="16" name="Picture 19" descr="hand.png"/>
          <p:cNvPicPr>
            <a:picLocks noChangeAspect="1"/>
          </p:cNvPicPr>
          <p:nvPr/>
        </p:nvPicPr>
        <p:blipFill>
          <a:blip r:embed="rId4">
            <a:lum bright="-40000"/>
          </a:blip>
          <a:srcRect/>
          <a:stretch>
            <a:fillRect/>
          </a:stretch>
        </p:blipFill>
        <p:spPr bwMode="auto">
          <a:xfrm rot="20641186">
            <a:off x="4868142" y="2501225"/>
            <a:ext cx="4964579" cy="6764881"/>
          </a:xfrm>
          <a:prstGeom prst="rect">
            <a:avLst/>
          </a:prstGeom>
          <a:noFill/>
          <a:ln w="9525">
            <a:noFill/>
            <a:miter lim="800000"/>
            <a:headEnd/>
            <a:tailEnd/>
          </a:ln>
        </p:spPr>
      </p:pic>
    </p:spTree>
    <p:extLst>
      <p:ext uri="{BB962C8B-B14F-4D97-AF65-F5344CB8AC3E}">
        <p14:creationId xmlns:p14="http://schemas.microsoft.com/office/powerpoint/2010/main" val="3698224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up)">
                                      <p:cBhvr>
                                        <p:cTn id="7" dur="500"/>
                                        <p:tgtEl>
                                          <p:spTgt spid="17"/>
                                        </p:tgtEl>
                                      </p:cBhvr>
                                    </p:animEffect>
                                  </p:childTnLst>
                                </p:cTn>
                              </p:par>
                              <p:par>
                                <p:cTn id="8" presetID="0" presetClass="path" presetSubtype="0" accel="50000" decel="50000" fill="hold" nodeType="withEffect">
                                  <p:stCondLst>
                                    <p:cond delay="500"/>
                                  </p:stCondLst>
                                  <p:childTnLst>
                                    <p:animMotion origin="layout" path="M 8.33333E-7 3.33333E-6 C -0.00607 -0.00533 -0.0059 -0.0169 -0.00955 -0.02547 C -0.01423 -0.03611 -0.01736 -0.04815 -0.0191 -0.06042 C -0.02031 -0.06968 -0.01979 -0.07246 -0.02257 -0.08102 C -0.03038 -0.10417 -0.02951 -0.09375 -0.03333 -0.11598 C -0.03541 -0.12778 -0.03646 -0.14213 -0.04166 -0.15232 C -0.04323 -0.15834 -0.04462 -0.16389 -0.04653 -0.16991 C -0.05035 -0.18241 -0.0434 -0.16412 -0.04878 -0.18264 C -0.05139 -0.1919 -0.05121 -0.18426 -0.05121 -0.18889 " pathEditMode="relative" ptsTypes="ffffffffA">
                                      <p:cBhvr>
                                        <p:cTn id="9" dur="1000" fill="hold"/>
                                        <p:tgtEl>
                                          <p:spTgt spid="16"/>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a:xfrm>
            <a:off x="4802888" y="1559397"/>
            <a:ext cx="2645662" cy="44446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8" name="Rectangle 47"/>
          <p:cNvSpPr/>
          <p:nvPr/>
        </p:nvSpPr>
        <p:spPr>
          <a:xfrm>
            <a:off x="7623048" y="435431"/>
            <a:ext cx="2743200" cy="6281057"/>
          </a:xfrm>
          <a:prstGeom prst="rect">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7" name="Rectangle 46"/>
          <p:cNvSpPr/>
          <p:nvPr/>
        </p:nvSpPr>
        <p:spPr>
          <a:xfrm>
            <a:off x="1905000" y="0"/>
            <a:ext cx="2743200" cy="6858000"/>
          </a:xfrm>
          <a:prstGeom prst="rect">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7" name="Picture 6"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91302" y="1565275"/>
            <a:ext cx="8446268" cy="3995928"/>
          </a:xfrm>
          <a:prstGeom prst="rect">
            <a:avLst/>
          </a:prstGeom>
        </p:spPr>
      </p:pic>
      <p:pic>
        <p:nvPicPr>
          <p:cNvPr id="2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88017" y="6463278"/>
            <a:ext cx="1042987"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1" name="Group 20"/>
          <p:cNvGrpSpPr/>
          <p:nvPr/>
        </p:nvGrpSpPr>
        <p:grpSpPr>
          <a:xfrm>
            <a:off x="4804074" y="5574090"/>
            <a:ext cx="2645662" cy="438532"/>
            <a:chOff x="3280074" y="5574091"/>
            <a:chExt cx="2645662" cy="438532"/>
          </a:xfrm>
        </p:grpSpPr>
        <p:sp>
          <p:nvSpPr>
            <p:cNvPr id="22" name="Rectangle 21"/>
            <p:cNvSpPr/>
            <p:nvPr/>
          </p:nvSpPr>
          <p:spPr>
            <a:xfrm>
              <a:off x="3280074" y="5574091"/>
              <a:ext cx="2645662" cy="438532"/>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Segoe UI" pitchFamily="34" charset="0"/>
                <a:ea typeface="Segoe UI" pitchFamily="34" charset="0"/>
                <a:cs typeface="Segoe UI" pitchFamily="34" charset="0"/>
              </a:endParaRPr>
            </a:p>
          </p:txBody>
        </p:sp>
        <p:grpSp>
          <p:nvGrpSpPr>
            <p:cNvPr id="23" name="Group 22"/>
            <p:cNvGrpSpPr/>
            <p:nvPr/>
          </p:nvGrpSpPr>
          <p:grpSpPr>
            <a:xfrm>
              <a:off x="4310266" y="5680075"/>
              <a:ext cx="226564" cy="226564"/>
              <a:chOff x="5130969" y="5703663"/>
              <a:chExt cx="226564" cy="226564"/>
            </a:xfrm>
          </p:grpSpPr>
          <p:sp>
            <p:nvSpPr>
              <p:cNvPr id="28" name="Oval 27"/>
              <p:cNvSpPr/>
              <p:nvPr/>
            </p:nvSpPr>
            <p:spPr>
              <a:xfrm>
                <a:off x="5130969" y="5703663"/>
                <a:ext cx="226564" cy="226564"/>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nvGrpSpPr>
              <p:cNvPr id="29" name="Group 28"/>
              <p:cNvGrpSpPr/>
              <p:nvPr/>
            </p:nvGrpSpPr>
            <p:grpSpPr>
              <a:xfrm>
                <a:off x="5185911" y="5757414"/>
                <a:ext cx="116681" cy="119062"/>
                <a:chOff x="5186363" y="5750719"/>
                <a:chExt cx="116681" cy="119062"/>
              </a:xfrm>
            </p:grpSpPr>
            <p:cxnSp>
              <p:nvCxnSpPr>
                <p:cNvPr id="30" name="Straight Connector 29"/>
                <p:cNvCxnSpPr/>
                <p:nvPr/>
              </p:nvCxnSpPr>
              <p:spPr>
                <a:xfrm>
                  <a:off x="5244251" y="5750719"/>
                  <a:ext cx="0" cy="11906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5186363" y="5810250"/>
                  <a:ext cx="11668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grpSp>
          <p:nvGrpSpPr>
            <p:cNvPr id="24" name="Group 23"/>
            <p:cNvGrpSpPr/>
            <p:nvPr/>
          </p:nvGrpSpPr>
          <p:grpSpPr>
            <a:xfrm>
              <a:off x="4704259" y="5680075"/>
              <a:ext cx="226564" cy="226564"/>
              <a:chOff x="4673303" y="5717502"/>
              <a:chExt cx="226564" cy="226564"/>
            </a:xfrm>
          </p:grpSpPr>
          <p:cxnSp>
            <p:nvCxnSpPr>
              <p:cNvPr id="25" name="Straight Arrow Connector 24"/>
              <p:cNvCxnSpPr/>
              <p:nvPr/>
            </p:nvCxnSpPr>
            <p:spPr>
              <a:xfrm flipH="1">
                <a:off x="4723627" y="5865709"/>
                <a:ext cx="125916" cy="0"/>
              </a:xfrm>
              <a:prstGeom prst="straightConnector1">
                <a:avLst/>
              </a:prstGeom>
              <a:ln>
                <a:solidFill>
                  <a:schemeClr val="bg1"/>
                </a:solidFill>
                <a:tailEnd type="arrow"/>
              </a:ln>
            </p:spPr>
            <p:style>
              <a:lnRef idx="1">
                <a:schemeClr val="accent1"/>
              </a:lnRef>
              <a:fillRef idx="0">
                <a:schemeClr val="accent1"/>
              </a:fillRef>
              <a:effectRef idx="0">
                <a:schemeClr val="accent1"/>
              </a:effectRef>
              <a:fontRef idx="minor">
                <a:schemeClr val="tx1"/>
              </a:fontRef>
            </p:style>
          </p:cxnSp>
          <p:sp>
            <p:nvSpPr>
              <p:cNvPr id="26" name="Oval 25"/>
              <p:cNvSpPr/>
              <p:nvPr/>
            </p:nvSpPr>
            <p:spPr>
              <a:xfrm>
                <a:off x="4673303" y="5717502"/>
                <a:ext cx="226564" cy="226564"/>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cxnSp>
            <p:nvCxnSpPr>
              <p:cNvPr id="27" name="Straight Arrow Connector 26"/>
              <p:cNvCxnSpPr/>
              <p:nvPr/>
            </p:nvCxnSpPr>
            <p:spPr>
              <a:xfrm>
                <a:off x="4723627" y="5800500"/>
                <a:ext cx="128857" cy="0"/>
              </a:xfrm>
              <a:prstGeom prst="straightConnector1">
                <a:avLst/>
              </a:prstGeom>
              <a:ln>
                <a:solidFill>
                  <a:schemeClr val="bg1"/>
                </a:solidFill>
                <a:tailEnd type="arrow"/>
              </a:ln>
            </p:spPr>
            <p:style>
              <a:lnRef idx="1">
                <a:schemeClr val="accent1"/>
              </a:lnRef>
              <a:fillRef idx="0">
                <a:schemeClr val="accent1"/>
              </a:fillRef>
              <a:effectRef idx="0">
                <a:schemeClr val="accent1"/>
              </a:effectRef>
              <a:fontRef idx="minor">
                <a:schemeClr val="tx1"/>
              </a:fontRef>
            </p:style>
          </p:cxnSp>
        </p:grpSp>
      </p:grpSp>
      <p:grpSp>
        <p:nvGrpSpPr>
          <p:cNvPr id="32" name="Group 31"/>
          <p:cNvGrpSpPr/>
          <p:nvPr/>
        </p:nvGrpSpPr>
        <p:grpSpPr>
          <a:xfrm>
            <a:off x="4648198" y="1238249"/>
            <a:ext cx="2951863" cy="5483568"/>
            <a:chOff x="3124197" y="1238250"/>
            <a:chExt cx="2626514" cy="4879179"/>
          </a:xfrm>
        </p:grpSpPr>
        <p:grpSp>
          <p:nvGrpSpPr>
            <p:cNvPr id="33" name="Group 32"/>
            <p:cNvGrpSpPr/>
            <p:nvPr/>
          </p:nvGrpSpPr>
          <p:grpSpPr>
            <a:xfrm>
              <a:off x="3124197" y="1238250"/>
              <a:ext cx="2626514" cy="4879179"/>
              <a:chOff x="3124197" y="1238250"/>
              <a:chExt cx="2626514" cy="4879179"/>
            </a:xfrm>
            <a:solidFill>
              <a:schemeClr val="tx1">
                <a:lumMod val="75000"/>
                <a:lumOff val="25000"/>
              </a:schemeClr>
            </a:solidFill>
          </p:grpSpPr>
          <p:sp>
            <p:nvSpPr>
              <p:cNvPr id="43" name="Round Same Side Corner Rectangle 42"/>
              <p:cNvSpPr/>
              <p:nvPr/>
            </p:nvSpPr>
            <p:spPr>
              <a:xfrm>
                <a:off x="3124200" y="1238250"/>
                <a:ext cx="2626510" cy="285749"/>
              </a:xfrm>
              <a:prstGeom prst="round2SameRect">
                <a:avLst>
                  <a:gd name="adj1" fmla="val 19584"/>
                  <a:gd name="adj2" fmla="val 0"/>
                </a:avLst>
              </a:prstGeom>
              <a:grpFill/>
              <a:ln>
                <a:noFill/>
              </a:ln>
              <a:effectLst>
                <a:outerShdw blurRad="254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4" name="Rectangle 43"/>
              <p:cNvSpPr/>
              <p:nvPr/>
            </p:nvSpPr>
            <p:spPr>
              <a:xfrm>
                <a:off x="5612595" y="1524000"/>
                <a:ext cx="138116" cy="3962400"/>
              </a:xfrm>
              <a:prstGeom prst="rect">
                <a:avLst/>
              </a:prstGeom>
              <a:grpFill/>
              <a:ln>
                <a:noFill/>
              </a:ln>
              <a:effectLst>
                <a:outerShdw blurRad="254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5" name="Rectangle 44"/>
              <p:cNvSpPr/>
              <p:nvPr/>
            </p:nvSpPr>
            <p:spPr>
              <a:xfrm>
                <a:off x="3124197" y="1524000"/>
                <a:ext cx="138116" cy="3962400"/>
              </a:xfrm>
              <a:prstGeom prst="rect">
                <a:avLst/>
              </a:prstGeom>
              <a:grpFill/>
              <a:ln>
                <a:noFill/>
              </a:ln>
              <a:effectLst>
                <a:outerShdw blurRad="254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6" name="Round Same Side Corner Rectangle 45"/>
              <p:cNvSpPr/>
              <p:nvPr/>
            </p:nvSpPr>
            <p:spPr>
              <a:xfrm rot="10800000">
                <a:off x="3124197" y="5486400"/>
                <a:ext cx="2626513" cy="631029"/>
              </a:xfrm>
              <a:prstGeom prst="round2SameRect">
                <a:avLst>
                  <a:gd name="adj1" fmla="val 12697"/>
                  <a:gd name="adj2" fmla="val 0"/>
                </a:avLst>
              </a:prstGeom>
              <a:grpFill/>
              <a:ln>
                <a:noFill/>
              </a:ln>
              <a:effectLst>
                <a:outerShdw blurRad="254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grpSp>
          <p:nvGrpSpPr>
            <p:cNvPr id="34" name="Group 33"/>
            <p:cNvGrpSpPr/>
            <p:nvPr/>
          </p:nvGrpSpPr>
          <p:grpSpPr>
            <a:xfrm>
              <a:off x="3334085" y="5699307"/>
              <a:ext cx="253507" cy="100607"/>
              <a:chOff x="6662119" y="5853708"/>
              <a:chExt cx="253507" cy="100607"/>
            </a:xfrm>
          </p:grpSpPr>
          <p:sp>
            <p:nvSpPr>
              <p:cNvPr id="40" name="Isosceles Triangle 39"/>
              <p:cNvSpPr/>
              <p:nvPr/>
            </p:nvSpPr>
            <p:spPr>
              <a:xfrm rot="16200000">
                <a:off x="6652098" y="5863729"/>
                <a:ext cx="100607" cy="80565"/>
              </a:xfrm>
              <a:prstGeom prst="triangle">
                <a:avLst/>
              </a:prstGeom>
              <a:no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1" name="Oval 40"/>
              <p:cNvSpPr/>
              <p:nvPr/>
            </p:nvSpPr>
            <p:spPr>
              <a:xfrm>
                <a:off x="6791326" y="5881152"/>
                <a:ext cx="45719" cy="45719"/>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2" name="Oval 41"/>
              <p:cNvSpPr/>
              <p:nvPr/>
            </p:nvSpPr>
            <p:spPr>
              <a:xfrm>
                <a:off x="6869907" y="5881152"/>
                <a:ext cx="45719" cy="45719"/>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grpSp>
          <p:nvGrpSpPr>
            <p:cNvPr id="35" name="Group 34"/>
            <p:cNvGrpSpPr/>
            <p:nvPr/>
          </p:nvGrpSpPr>
          <p:grpSpPr>
            <a:xfrm>
              <a:off x="5274462" y="5693769"/>
              <a:ext cx="268853" cy="111683"/>
              <a:chOff x="5274462" y="5808105"/>
              <a:chExt cx="268853" cy="111683"/>
            </a:xfrm>
          </p:grpSpPr>
          <p:sp>
            <p:nvSpPr>
              <p:cNvPr id="37" name="Oval 36"/>
              <p:cNvSpPr/>
              <p:nvPr/>
            </p:nvSpPr>
            <p:spPr>
              <a:xfrm>
                <a:off x="5274462" y="5841087"/>
                <a:ext cx="45719" cy="45719"/>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8" name="Oval 37"/>
              <p:cNvSpPr/>
              <p:nvPr/>
            </p:nvSpPr>
            <p:spPr>
              <a:xfrm>
                <a:off x="5353043" y="5841087"/>
                <a:ext cx="45719" cy="45719"/>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9" name="Oval 38"/>
              <p:cNvSpPr/>
              <p:nvPr/>
            </p:nvSpPr>
            <p:spPr>
              <a:xfrm>
                <a:off x="5431632" y="5808105"/>
                <a:ext cx="111683" cy="111683"/>
              </a:xfrm>
              <a:prstGeom prst="ellipse">
                <a:avLst/>
              </a:prstGeom>
              <a:no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pic>
          <p:nvPicPr>
            <p:cNvPr id="36" name="Picture 2"/>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4308159" y="5611836"/>
              <a:ext cx="258591" cy="2755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49" name="Rectangle 48"/>
          <p:cNvSpPr/>
          <p:nvPr/>
        </p:nvSpPr>
        <p:spPr>
          <a:xfrm rot="16200000">
            <a:off x="6019803" y="3886200"/>
            <a:ext cx="1219199" cy="6858000"/>
          </a:xfrm>
          <a:prstGeom prst="rect">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59" name="Picture 19" descr="hand.png"/>
          <p:cNvPicPr>
            <a:picLocks noChangeAspect="1"/>
          </p:cNvPicPr>
          <p:nvPr/>
        </p:nvPicPr>
        <p:blipFill>
          <a:blip r:embed="rId7">
            <a:lum bright="-40000"/>
          </a:blip>
          <a:srcRect/>
          <a:stretch>
            <a:fillRect/>
          </a:stretch>
        </p:blipFill>
        <p:spPr bwMode="auto">
          <a:xfrm rot="20641186">
            <a:off x="4868142" y="2501225"/>
            <a:ext cx="4964579" cy="6764881"/>
          </a:xfrm>
          <a:prstGeom prst="rect">
            <a:avLst/>
          </a:prstGeom>
          <a:noFill/>
          <a:ln w="9525">
            <a:noFill/>
            <a:miter lim="800000"/>
            <a:headEnd/>
            <a:tailEnd/>
          </a:ln>
        </p:spPr>
      </p:pic>
    </p:spTree>
    <p:extLst>
      <p:ext uri="{BB962C8B-B14F-4D97-AF65-F5344CB8AC3E}">
        <p14:creationId xmlns:p14="http://schemas.microsoft.com/office/powerpoint/2010/main" val="4221084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59"/>
                                        </p:tgtEl>
                                        <p:attrNameLst>
                                          <p:attrName>style.visibility</p:attrName>
                                        </p:attrNameLst>
                                      </p:cBhvr>
                                      <p:to>
                                        <p:strVal val="visible"/>
                                      </p:to>
                                    </p:set>
                                  </p:childTnLst>
                                </p:cTn>
                              </p:par>
                              <p:par>
                                <p:cTn id="12" presetID="42" presetClass="path" presetSubtype="0" accel="50000" decel="50000" fill="hold" nodeType="withEffect">
                                  <p:stCondLst>
                                    <p:cond delay="0"/>
                                  </p:stCondLst>
                                  <p:childTnLst>
                                    <p:animMotion origin="layout" path="M -2.77778E-6 -3.7037E-7 L -0.07882 -0.00231 " pathEditMode="relative" rAng="0" ptsTypes="AA">
                                      <p:cBhvr>
                                        <p:cTn id="13" dur="1000" fill="hold"/>
                                        <p:tgtEl>
                                          <p:spTgt spid="59"/>
                                        </p:tgtEl>
                                        <p:attrNameLst>
                                          <p:attrName>ppt_x</p:attrName>
                                          <p:attrName>ppt_y</p:attrName>
                                        </p:attrNameLst>
                                      </p:cBhvr>
                                      <p:rCtr x="-3941" y="-116"/>
                                    </p:animMotion>
                                  </p:childTnLst>
                                </p:cTn>
                              </p:par>
                              <p:par>
                                <p:cTn id="14" presetID="42" presetClass="path" presetSubtype="0" accel="50000" decel="50000" fill="hold" nodeType="withEffect">
                                  <p:stCondLst>
                                    <p:cond delay="0"/>
                                  </p:stCondLst>
                                  <p:childTnLst>
                                    <p:animMotion origin="layout" path="M 0.00243 0.00023 L -0.06424 0.00023 " pathEditMode="relative" rAng="0" ptsTypes="AA">
                                      <p:cBhvr>
                                        <p:cTn id="15" dur="1000" fill="hold"/>
                                        <p:tgtEl>
                                          <p:spTgt spid="7"/>
                                        </p:tgtEl>
                                        <p:attrNameLst>
                                          <p:attrName>ppt_x</p:attrName>
                                          <p:attrName>ppt_y</p:attrName>
                                        </p:attrNameLst>
                                      </p:cBhvr>
                                      <p:rCtr x="-333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ectangle 47"/>
          <p:cNvSpPr/>
          <p:nvPr/>
        </p:nvSpPr>
        <p:spPr>
          <a:xfrm>
            <a:off x="7623048" y="435431"/>
            <a:ext cx="2743200" cy="6281057"/>
          </a:xfrm>
          <a:prstGeom prst="rect">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9" name="Rectangle 18"/>
          <p:cNvSpPr/>
          <p:nvPr/>
        </p:nvSpPr>
        <p:spPr>
          <a:xfrm>
            <a:off x="4802888" y="1559397"/>
            <a:ext cx="2645662" cy="44446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7" name="Rectangle 46"/>
          <p:cNvSpPr/>
          <p:nvPr/>
        </p:nvSpPr>
        <p:spPr>
          <a:xfrm>
            <a:off x="1905000" y="0"/>
            <a:ext cx="2743200" cy="6858000"/>
          </a:xfrm>
          <a:prstGeom prst="rect">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56" name="Picture 55"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3106" y="1565275"/>
            <a:ext cx="8446268" cy="3995928"/>
          </a:xfrm>
          <a:prstGeom prst="rect">
            <a:avLst/>
          </a:prstGeom>
        </p:spPr>
      </p:pic>
      <p:pic>
        <p:nvPicPr>
          <p:cNvPr id="2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8017" y="6463278"/>
            <a:ext cx="1042987"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1" name="Group 20"/>
          <p:cNvGrpSpPr/>
          <p:nvPr/>
        </p:nvGrpSpPr>
        <p:grpSpPr>
          <a:xfrm>
            <a:off x="4804074" y="5574090"/>
            <a:ext cx="2645662" cy="438532"/>
            <a:chOff x="3280074" y="5574091"/>
            <a:chExt cx="2645662" cy="438532"/>
          </a:xfrm>
        </p:grpSpPr>
        <p:sp>
          <p:nvSpPr>
            <p:cNvPr id="22" name="Rectangle 21"/>
            <p:cNvSpPr/>
            <p:nvPr/>
          </p:nvSpPr>
          <p:spPr>
            <a:xfrm>
              <a:off x="3280074" y="5574091"/>
              <a:ext cx="2645662" cy="438532"/>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Segoe UI" pitchFamily="34" charset="0"/>
                <a:ea typeface="Segoe UI" pitchFamily="34" charset="0"/>
                <a:cs typeface="Segoe UI" pitchFamily="34" charset="0"/>
              </a:endParaRPr>
            </a:p>
          </p:txBody>
        </p:sp>
        <p:grpSp>
          <p:nvGrpSpPr>
            <p:cNvPr id="23" name="Group 22"/>
            <p:cNvGrpSpPr/>
            <p:nvPr/>
          </p:nvGrpSpPr>
          <p:grpSpPr>
            <a:xfrm>
              <a:off x="4310266" y="5680075"/>
              <a:ext cx="226564" cy="226564"/>
              <a:chOff x="5130969" y="5703663"/>
              <a:chExt cx="226564" cy="226564"/>
            </a:xfrm>
          </p:grpSpPr>
          <p:sp>
            <p:nvSpPr>
              <p:cNvPr id="28" name="Oval 27"/>
              <p:cNvSpPr/>
              <p:nvPr/>
            </p:nvSpPr>
            <p:spPr>
              <a:xfrm>
                <a:off x="5130969" y="5703663"/>
                <a:ext cx="226564" cy="226564"/>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nvGrpSpPr>
              <p:cNvPr id="29" name="Group 28"/>
              <p:cNvGrpSpPr/>
              <p:nvPr/>
            </p:nvGrpSpPr>
            <p:grpSpPr>
              <a:xfrm>
                <a:off x="5185911" y="5757414"/>
                <a:ext cx="116681" cy="119062"/>
                <a:chOff x="5186363" y="5750719"/>
                <a:chExt cx="116681" cy="119062"/>
              </a:xfrm>
            </p:grpSpPr>
            <p:cxnSp>
              <p:nvCxnSpPr>
                <p:cNvPr id="30" name="Straight Connector 29"/>
                <p:cNvCxnSpPr/>
                <p:nvPr/>
              </p:nvCxnSpPr>
              <p:spPr>
                <a:xfrm>
                  <a:off x="5244251" y="5750719"/>
                  <a:ext cx="0" cy="11906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5186363" y="5810250"/>
                  <a:ext cx="11668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grpSp>
          <p:nvGrpSpPr>
            <p:cNvPr id="24" name="Group 23"/>
            <p:cNvGrpSpPr/>
            <p:nvPr/>
          </p:nvGrpSpPr>
          <p:grpSpPr>
            <a:xfrm>
              <a:off x="4704259" y="5680075"/>
              <a:ext cx="226564" cy="226564"/>
              <a:chOff x="4673303" y="5717502"/>
              <a:chExt cx="226564" cy="226564"/>
            </a:xfrm>
          </p:grpSpPr>
          <p:cxnSp>
            <p:nvCxnSpPr>
              <p:cNvPr id="25" name="Straight Arrow Connector 24"/>
              <p:cNvCxnSpPr/>
              <p:nvPr/>
            </p:nvCxnSpPr>
            <p:spPr>
              <a:xfrm flipH="1">
                <a:off x="4723627" y="5865709"/>
                <a:ext cx="125916" cy="0"/>
              </a:xfrm>
              <a:prstGeom prst="straightConnector1">
                <a:avLst/>
              </a:prstGeom>
              <a:ln>
                <a:solidFill>
                  <a:schemeClr val="bg1"/>
                </a:solidFill>
                <a:tailEnd type="arrow"/>
              </a:ln>
            </p:spPr>
            <p:style>
              <a:lnRef idx="1">
                <a:schemeClr val="accent1"/>
              </a:lnRef>
              <a:fillRef idx="0">
                <a:schemeClr val="accent1"/>
              </a:fillRef>
              <a:effectRef idx="0">
                <a:schemeClr val="accent1"/>
              </a:effectRef>
              <a:fontRef idx="minor">
                <a:schemeClr val="tx1"/>
              </a:fontRef>
            </p:style>
          </p:cxnSp>
          <p:sp>
            <p:nvSpPr>
              <p:cNvPr id="26" name="Oval 25"/>
              <p:cNvSpPr/>
              <p:nvPr/>
            </p:nvSpPr>
            <p:spPr>
              <a:xfrm>
                <a:off x="4673303" y="5717502"/>
                <a:ext cx="226564" cy="226564"/>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cxnSp>
            <p:nvCxnSpPr>
              <p:cNvPr id="27" name="Straight Arrow Connector 26"/>
              <p:cNvCxnSpPr/>
              <p:nvPr/>
            </p:nvCxnSpPr>
            <p:spPr>
              <a:xfrm>
                <a:off x="4723627" y="5800500"/>
                <a:ext cx="128857" cy="0"/>
              </a:xfrm>
              <a:prstGeom prst="straightConnector1">
                <a:avLst/>
              </a:prstGeom>
              <a:ln>
                <a:solidFill>
                  <a:schemeClr val="bg1"/>
                </a:solidFill>
                <a:tailEnd type="arrow"/>
              </a:ln>
            </p:spPr>
            <p:style>
              <a:lnRef idx="1">
                <a:schemeClr val="accent1"/>
              </a:lnRef>
              <a:fillRef idx="0">
                <a:schemeClr val="accent1"/>
              </a:fillRef>
              <a:effectRef idx="0">
                <a:schemeClr val="accent1"/>
              </a:effectRef>
              <a:fontRef idx="minor">
                <a:schemeClr val="tx1"/>
              </a:fontRef>
            </p:style>
          </p:cxnSp>
        </p:grpSp>
      </p:grpSp>
      <p:grpSp>
        <p:nvGrpSpPr>
          <p:cNvPr id="32" name="Group 31"/>
          <p:cNvGrpSpPr/>
          <p:nvPr/>
        </p:nvGrpSpPr>
        <p:grpSpPr>
          <a:xfrm>
            <a:off x="4648198" y="1238249"/>
            <a:ext cx="2951863" cy="5483568"/>
            <a:chOff x="3124197" y="1238250"/>
            <a:chExt cx="2626514" cy="4879179"/>
          </a:xfrm>
        </p:grpSpPr>
        <p:grpSp>
          <p:nvGrpSpPr>
            <p:cNvPr id="33" name="Group 32"/>
            <p:cNvGrpSpPr/>
            <p:nvPr/>
          </p:nvGrpSpPr>
          <p:grpSpPr>
            <a:xfrm>
              <a:off x="3124197" y="1238250"/>
              <a:ext cx="2626514" cy="4879179"/>
              <a:chOff x="3124197" y="1238250"/>
              <a:chExt cx="2626514" cy="4879179"/>
            </a:xfrm>
            <a:solidFill>
              <a:schemeClr val="tx1">
                <a:lumMod val="75000"/>
                <a:lumOff val="25000"/>
              </a:schemeClr>
            </a:solidFill>
          </p:grpSpPr>
          <p:sp>
            <p:nvSpPr>
              <p:cNvPr id="43" name="Round Same Side Corner Rectangle 42"/>
              <p:cNvSpPr/>
              <p:nvPr/>
            </p:nvSpPr>
            <p:spPr>
              <a:xfrm>
                <a:off x="3124200" y="1238250"/>
                <a:ext cx="2626510" cy="285749"/>
              </a:xfrm>
              <a:prstGeom prst="round2SameRect">
                <a:avLst>
                  <a:gd name="adj1" fmla="val 19584"/>
                  <a:gd name="adj2" fmla="val 0"/>
                </a:avLst>
              </a:prstGeom>
              <a:grpFill/>
              <a:ln>
                <a:noFill/>
              </a:ln>
              <a:effectLst>
                <a:outerShdw blurRad="254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4" name="Rectangle 43"/>
              <p:cNvSpPr/>
              <p:nvPr/>
            </p:nvSpPr>
            <p:spPr>
              <a:xfrm>
                <a:off x="5612595" y="1524000"/>
                <a:ext cx="138116" cy="3962400"/>
              </a:xfrm>
              <a:prstGeom prst="rect">
                <a:avLst/>
              </a:prstGeom>
              <a:grpFill/>
              <a:ln>
                <a:noFill/>
              </a:ln>
              <a:effectLst>
                <a:outerShdw blurRad="254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5" name="Rectangle 44"/>
              <p:cNvSpPr/>
              <p:nvPr/>
            </p:nvSpPr>
            <p:spPr>
              <a:xfrm>
                <a:off x="3124197" y="1524000"/>
                <a:ext cx="138116" cy="3962400"/>
              </a:xfrm>
              <a:prstGeom prst="rect">
                <a:avLst/>
              </a:prstGeom>
              <a:grpFill/>
              <a:ln>
                <a:noFill/>
              </a:ln>
              <a:effectLst>
                <a:outerShdw blurRad="254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6" name="Round Same Side Corner Rectangle 45"/>
              <p:cNvSpPr/>
              <p:nvPr/>
            </p:nvSpPr>
            <p:spPr>
              <a:xfrm rot="10800000">
                <a:off x="3124197" y="5486400"/>
                <a:ext cx="2626513" cy="631029"/>
              </a:xfrm>
              <a:prstGeom prst="round2SameRect">
                <a:avLst>
                  <a:gd name="adj1" fmla="val 12697"/>
                  <a:gd name="adj2" fmla="val 0"/>
                </a:avLst>
              </a:prstGeom>
              <a:grpFill/>
              <a:ln>
                <a:noFill/>
              </a:ln>
              <a:effectLst>
                <a:outerShdw blurRad="254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grpSp>
          <p:nvGrpSpPr>
            <p:cNvPr id="34" name="Group 33"/>
            <p:cNvGrpSpPr/>
            <p:nvPr/>
          </p:nvGrpSpPr>
          <p:grpSpPr>
            <a:xfrm>
              <a:off x="3334085" y="5699307"/>
              <a:ext cx="253507" cy="100607"/>
              <a:chOff x="6662119" y="5853708"/>
              <a:chExt cx="253507" cy="100607"/>
            </a:xfrm>
          </p:grpSpPr>
          <p:sp>
            <p:nvSpPr>
              <p:cNvPr id="40" name="Isosceles Triangle 39"/>
              <p:cNvSpPr/>
              <p:nvPr/>
            </p:nvSpPr>
            <p:spPr>
              <a:xfrm rot="16200000">
                <a:off x="6652098" y="5863729"/>
                <a:ext cx="100607" cy="80565"/>
              </a:xfrm>
              <a:prstGeom prst="triangle">
                <a:avLst/>
              </a:prstGeom>
              <a:no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1" name="Oval 40"/>
              <p:cNvSpPr/>
              <p:nvPr/>
            </p:nvSpPr>
            <p:spPr>
              <a:xfrm>
                <a:off x="6791326" y="5881152"/>
                <a:ext cx="45719" cy="45719"/>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2" name="Oval 41"/>
              <p:cNvSpPr/>
              <p:nvPr/>
            </p:nvSpPr>
            <p:spPr>
              <a:xfrm>
                <a:off x="6869907" y="5881152"/>
                <a:ext cx="45719" cy="45719"/>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grpSp>
          <p:nvGrpSpPr>
            <p:cNvPr id="35" name="Group 34"/>
            <p:cNvGrpSpPr/>
            <p:nvPr/>
          </p:nvGrpSpPr>
          <p:grpSpPr>
            <a:xfrm>
              <a:off x="5274462" y="5693769"/>
              <a:ext cx="268853" cy="111683"/>
              <a:chOff x="5274462" y="5808105"/>
              <a:chExt cx="268853" cy="111683"/>
            </a:xfrm>
          </p:grpSpPr>
          <p:sp>
            <p:nvSpPr>
              <p:cNvPr id="37" name="Oval 36"/>
              <p:cNvSpPr/>
              <p:nvPr/>
            </p:nvSpPr>
            <p:spPr>
              <a:xfrm>
                <a:off x="5274462" y="5841087"/>
                <a:ext cx="45719" cy="45719"/>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8" name="Oval 37"/>
              <p:cNvSpPr/>
              <p:nvPr/>
            </p:nvSpPr>
            <p:spPr>
              <a:xfrm>
                <a:off x="5353043" y="5841087"/>
                <a:ext cx="45719" cy="45719"/>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9" name="Oval 38"/>
              <p:cNvSpPr/>
              <p:nvPr/>
            </p:nvSpPr>
            <p:spPr>
              <a:xfrm>
                <a:off x="5431632" y="5808105"/>
                <a:ext cx="111683" cy="111683"/>
              </a:xfrm>
              <a:prstGeom prst="ellipse">
                <a:avLst/>
              </a:prstGeom>
              <a:no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pic>
          <p:nvPicPr>
            <p:cNvPr id="36" name="Picture 2"/>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4308159" y="5611836"/>
              <a:ext cx="258591" cy="2755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49" name="Rectangle 48"/>
          <p:cNvSpPr/>
          <p:nvPr/>
        </p:nvSpPr>
        <p:spPr>
          <a:xfrm rot="16200000">
            <a:off x="6019803" y="3886200"/>
            <a:ext cx="1219199" cy="6858000"/>
          </a:xfrm>
          <a:prstGeom prst="rect">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50" name="Picture 49" descr="hand.png"/>
          <p:cNvPicPr>
            <a:picLocks noChangeAspect="1"/>
          </p:cNvPicPr>
          <p:nvPr/>
        </p:nvPicPr>
        <p:blipFill>
          <a:blip r:embed="rId6">
            <a:lum bright="-40000"/>
          </a:blip>
          <a:srcRect/>
          <a:stretch>
            <a:fillRect/>
          </a:stretch>
        </p:blipFill>
        <p:spPr bwMode="auto">
          <a:xfrm rot="1800000" flipH="1">
            <a:off x="1547450" y="3227148"/>
            <a:ext cx="5430935" cy="6764881"/>
          </a:xfrm>
          <a:prstGeom prst="rect">
            <a:avLst/>
          </a:prstGeom>
          <a:noFill/>
          <a:ln w="9525">
            <a:noFill/>
            <a:miter lim="800000"/>
            <a:headEnd/>
            <a:tailEnd/>
          </a:ln>
        </p:spPr>
      </p:pic>
      <p:pic>
        <p:nvPicPr>
          <p:cNvPr id="51" name="Picture 19" descr="hand.png"/>
          <p:cNvPicPr>
            <a:picLocks noChangeAspect="1"/>
          </p:cNvPicPr>
          <p:nvPr/>
        </p:nvPicPr>
        <p:blipFill>
          <a:blip r:embed="rId6">
            <a:lum bright="-40000"/>
          </a:blip>
          <a:srcRect/>
          <a:stretch>
            <a:fillRect/>
          </a:stretch>
        </p:blipFill>
        <p:spPr bwMode="auto">
          <a:xfrm rot="20641186">
            <a:off x="4492884" y="2197250"/>
            <a:ext cx="4964579" cy="6764881"/>
          </a:xfrm>
          <a:prstGeom prst="rect">
            <a:avLst/>
          </a:prstGeom>
          <a:noFill/>
          <a:ln w="9525">
            <a:noFill/>
            <a:miter lim="800000"/>
            <a:headEnd/>
            <a:tailEnd/>
          </a:ln>
        </p:spPr>
      </p:pic>
    </p:spTree>
    <p:extLst>
      <p:ext uri="{BB962C8B-B14F-4D97-AF65-F5344CB8AC3E}">
        <p14:creationId xmlns:p14="http://schemas.microsoft.com/office/powerpoint/2010/main" val="626497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3.05556E-6 4.07407E-6 L 0.02899 -0.05787 " pathEditMode="relative" rAng="0" ptsTypes="AA">
                                      <p:cBhvr>
                                        <p:cTn id="6" dur="1000" fill="hold"/>
                                        <p:tgtEl>
                                          <p:spTgt spid="51"/>
                                        </p:tgtEl>
                                        <p:attrNameLst>
                                          <p:attrName>ppt_x</p:attrName>
                                          <p:attrName>ppt_y</p:attrName>
                                        </p:attrNameLst>
                                      </p:cBhvr>
                                      <p:rCtr x="1441" y="-2894"/>
                                    </p:animMotion>
                                  </p:childTnLst>
                                </p:cTn>
                              </p:par>
                              <p:par>
                                <p:cTn id="7" presetID="42" presetClass="path" presetSubtype="0" accel="50000" decel="50000" fill="hold" nodeType="withEffect">
                                  <p:stCondLst>
                                    <p:cond delay="0"/>
                                  </p:stCondLst>
                                  <p:childTnLst>
                                    <p:animMotion origin="layout" path="M -0.00833 0.00578 L -0.03281 0.04745 " pathEditMode="relative" rAng="0" ptsTypes="AA">
                                      <p:cBhvr>
                                        <p:cTn id="8" dur="1000" fill="hold"/>
                                        <p:tgtEl>
                                          <p:spTgt spid="50"/>
                                        </p:tgtEl>
                                        <p:attrNameLst>
                                          <p:attrName>ppt_x</p:attrName>
                                          <p:attrName>ppt_y</p:attrName>
                                        </p:attrNameLst>
                                      </p:cBhvr>
                                      <p:rCtr x="-1233" y="2083"/>
                                    </p:animMotion>
                                  </p:childTnLst>
                                </p:cTn>
                              </p:par>
                              <p:par>
                                <p:cTn id="9" presetID="6" presetClass="emph" presetSubtype="0" fill="hold" nodeType="withEffect">
                                  <p:stCondLst>
                                    <p:cond delay="50"/>
                                  </p:stCondLst>
                                  <p:childTnLst>
                                    <p:animScale>
                                      <p:cBhvr>
                                        <p:cTn id="10" dur="950" fill="hold"/>
                                        <p:tgtEl>
                                          <p:spTgt spid="56"/>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grpSp>
        <p:nvGrpSpPr>
          <p:cNvPr id="4" name="WebBrowser"/>
          <p:cNvGrpSpPr/>
          <p:nvPr>
            <p:custDataLst>
              <p:custData r:id="rId1"/>
            </p:custDataLst>
          </p:nvPr>
        </p:nvGrpSpPr>
        <p:grpSpPr>
          <a:xfrm>
            <a:off x="601362" y="216844"/>
            <a:ext cx="10752438" cy="6492875"/>
            <a:chOff x="0" y="0"/>
            <a:chExt cx="9144000" cy="6858000"/>
          </a:xfrm>
        </p:grpSpPr>
        <p:sp>
          <p:nvSpPr>
            <p:cNvPr id="5" name="Background"/>
            <p:cNvSpPr/>
            <p:nvPr/>
          </p:nvSpPr>
          <p:spPr>
            <a:xfrm>
              <a:off x="0" y="0"/>
              <a:ext cx="9144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 name="WindowTitle"/>
            <p:cNvSpPr txBox="1"/>
            <p:nvPr/>
          </p:nvSpPr>
          <p:spPr>
            <a:xfrm>
              <a:off x="22515" y="22341"/>
              <a:ext cx="1176028" cy="230832"/>
            </a:xfrm>
            <a:prstGeom prst="rect">
              <a:avLst/>
            </a:prstGeom>
            <a:noFill/>
          </p:spPr>
          <p:txBody>
            <a:bodyPr wrap="none" lIns="91440" tIns="18288" rIns="91440" bIns="27432" rtlCol="0" anchor="ctr" anchorCtr="0">
              <a:spAutoFit/>
            </a:bodyPr>
            <a:lstStyle/>
            <a:p>
              <a:r>
                <a:rPr lang="en-US" sz="1200" dirty="0" smtClean="0">
                  <a:solidFill>
                    <a:prstClr val="white"/>
                  </a:solidFill>
                  <a:latin typeface="Segoe UI" pitchFamily="34" charset="0"/>
                  <a:ea typeface="Segoe UI" pitchFamily="34" charset="0"/>
                  <a:cs typeface="Segoe UI" pitchFamily="34" charset="0"/>
                </a:rPr>
                <a:t>Web page title</a:t>
              </a:r>
            </a:p>
          </p:txBody>
        </p:sp>
        <p:grpSp>
          <p:nvGrpSpPr>
            <p:cNvPr id="7" name="Group 6"/>
            <p:cNvGrpSpPr/>
            <p:nvPr/>
          </p:nvGrpSpPr>
          <p:grpSpPr>
            <a:xfrm>
              <a:off x="81598" y="286385"/>
              <a:ext cx="320040" cy="316520"/>
              <a:chOff x="72073" y="221749"/>
              <a:chExt cx="320040" cy="316520"/>
            </a:xfrm>
          </p:grpSpPr>
          <p:sp>
            <p:nvSpPr>
              <p:cNvPr id="31" name="Oval 30"/>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2" name="Left Arrow 31"/>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8" name="Group 7"/>
            <p:cNvGrpSpPr/>
            <p:nvPr/>
          </p:nvGrpSpPr>
          <p:grpSpPr>
            <a:xfrm>
              <a:off x="453671" y="286384"/>
              <a:ext cx="320040" cy="316520"/>
              <a:chOff x="444146" y="221748"/>
              <a:chExt cx="320040" cy="316520"/>
            </a:xfrm>
          </p:grpSpPr>
          <p:sp>
            <p:nvSpPr>
              <p:cNvPr id="29" name="Oval 28"/>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Right Arrow 29"/>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9" name="Minimize - Maximize - Close"/>
            <p:cNvGrpSpPr/>
            <p:nvPr/>
          </p:nvGrpSpPr>
          <p:grpSpPr>
            <a:xfrm>
              <a:off x="8632311" y="92599"/>
              <a:ext cx="384527" cy="78032"/>
              <a:chOff x="9347642" y="131588"/>
              <a:chExt cx="384527" cy="78032"/>
            </a:xfrm>
          </p:grpSpPr>
          <p:cxnSp>
            <p:nvCxnSpPr>
              <p:cNvPr id="24" name="Line"/>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5" name="Line"/>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6" name="Line"/>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7" name="Line"/>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8" name="Line"/>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0" name="WebPageBody"/>
            <p:cNvSpPr/>
            <p:nvPr/>
          </p:nvSpPr>
          <p:spPr>
            <a:xfrm>
              <a:off x="76200" y="685159"/>
              <a:ext cx="89916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a:solidFill>
                  <a:prstClr val="white"/>
                </a:solidFill>
                <a:latin typeface="Segoe UI"/>
              </a:endParaRPr>
            </a:p>
          </p:txBody>
        </p:sp>
        <p:grpSp>
          <p:nvGrpSpPr>
            <p:cNvPr id="11" name="Group 10"/>
            <p:cNvGrpSpPr/>
            <p:nvPr/>
          </p:nvGrpSpPr>
          <p:grpSpPr>
            <a:xfrm>
              <a:off x="8386335" y="360579"/>
              <a:ext cx="640645" cy="183940"/>
              <a:chOff x="8303527" y="360579"/>
              <a:chExt cx="640645" cy="183940"/>
            </a:xfrm>
          </p:grpSpPr>
          <p:pic>
            <p:nvPicPr>
              <p:cNvPr id="21" name="Picture 2" descr="C:\Users\t-dantay\Documents\Placeholders\home.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t-dantay\Documents\Placeholders\setting.png"/>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t-dantay\Documents\Placeholders\star.png"/>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 name="Group 11"/>
            <p:cNvGrpSpPr/>
            <p:nvPr/>
          </p:nvGrpSpPr>
          <p:grpSpPr>
            <a:xfrm>
              <a:off x="923925" y="340846"/>
              <a:ext cx="7142930" cy="228600"/>
              <a:chOff x="923925" y="340846"/>
              <a:chExt cx="7142930" cy="228600"/>
            </a:xfrm>
          </p:grpSpPr>
          <p:sp>
            <p:nvSpPr>
              <p:cNvPr id="13" name="UrlBar"/>
              <p:cNvSpPr/>
              <p:nvPr/>
            </p:nvSpPr>
            <p:spPr>
              <a:xfrm>
                <a:off x="923925" y="340846"/>
                <a:ext cx="7142930"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smtClean="0">
                    <a:solidFill>
                      <a:prstClr val="black">
                        <a:lumMod val="75000"/>
                        <a:lumOff val="25000"/>
                      </a:prstClr>
                    </a:solidFill>
                    <a:latin typeface="Segoe UI"/>
                  </a:rPr>
                  <a:t>http://www.url.com</a:t>
                </a:r>
                <a:endParaRPr lang="en-US" sz="1200" kern="0" dirty="0">
                  <a:solidFill>
                    <a:prstClr val="black">
                      <a:lumMod val="75000"/>
                      <a:lumOff val="25000"/>
                    </a:prstClr>
                  </a:solidFill>
                  <a:latin typeface="Segoe UI"/>
                </a:endParaRPr>
              </a:p>
            </p:txBody>
          </p:sp>
          <p:grpSp>
            <p:nvGrpSpPr>
              <p:cNvPr id="14" name="Group 13"/>
              <p:cNvGrpSpPr/>
              <p:nvPr/>
            </p:nvGrpSpPr>
            <p:grpSpPr>
              <a:xfrm>
                <a:off x="7260350" y="363706"/>
                <a:ext cx="744325" cy="182880"/>
                <a:chOff x="7260350" y="363706"/>
                <a:chExt cx="744325" cy="182880"/>
              </a:xfrm>
            </p:grpSpPr>
            <p:pic>
              <p:nvPicPr>
                <p:cNvPr id="15" name="Search" descr="C:\Users\t-dantay\Documents\Placeholders\search.png"/>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6" name="Refresh" descr="C:\Users\t-dantay\Documents\First24\arrowrepeat1.png"/>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Drop Down" descr="C:\Users\t-dantay\Documents\First24\arrowsimple1.png"/>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X"/>
                <p:cNvGrpSpPr/>
                <p:nvPr/>
              </p:nvGrpSpPr>
              <p:grpSpPr>
                <a:xfrm>
                  <a:off x="7913235" y="409426"/>
                  <a:ext cx="91440" cy="91440"/>
                  <a:chOff x="4687215" y="1739180"/>
                  <a:chExt cx="91440" cy="91440"/>
                </a:xfrm>
              </p:grpSpPr>
              <p:cxnSp>
                <p:nvCxnSpPr>
                  <p:cNvPr id="19" name="Straight Connector 18"/>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20" name="Straight Connector 19"/>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grpSp>
      <p:grpSp>
        <p:nvGrpSpPr>
          <p:cNvPr id="33" name="VideoPlayer"/>
          <p:cNvGrpSpPr/>
          <p:nvPr>
            <p:custDataLst>
              <p:custData r:id="rId2"/>
            </p:custDataLst>
          </p:nvPr>
        </p:nvGrpSpPr>
        <p:grpSpPr>
          <a:xfrm>
            <a:off x="1319283" y="1357400"/>
            <a:ext cx="4105333" cy="2707973"/>
            <a:chOff x="2594610" y="1419225"/>
            <a:chExt cx="3001329" cy="2105881"/>
          </a:xfrm>
        </p:grpSpPr>
        <p:grpSp>
          <p:nvGrpSpPr>
            <p:cNvPr id="34" name="Group 33"/>
            <p:cNvGrpSpPr/>
            <p:nvPr/>
          </p:nvGrpSpPr>
          <p:grpSpPr>
            <a:xfrm>
              <a:off x="2594610" y="3375628"/>
              <a:ext cx="3001329" cy="149478"/>
              <a:chOff x="2594609" y="3375628"/>
              <a:chExt cx="3001324" cy="149478"/>
            </a:xfrm>
          </p:grpSpPr>
          <p:grpSp>
            <p:nvGrpSpPr>
              <p:cNvPr id="36" name="Group 35"/>
              <p:cNvGrpSpPr/>
              <p:nvPr/>
            </p:nvGrpSpPr>
            <p:grpSpPr>
              <a:xfrm>
                <a:off x="2594609" y="3375628"/>
                <a:ext cx="3001324" cy="149478"/>
                <a:chOff x="2762249" y="3375534"/>
                <a:chExt cx="3030375" cy="149478"/>
              </a:xfrm>
            </p:grpSpPr>
            <p:sp>
              <p:nvSpPr>
                <p:cNvPr id="42" name="ControlBox"/>
                <p:cNvSpPr>
                  <a:spLocks/>
                </p:cNvSpPr>
                <p:nvPr/>
              </p:nvSpPr>
              <p:spPr>
                <a:xfrm>
                  <a:off x="2762249" y="3375683"/>
                  <a:ext cx="3030375" cy="149329"/>
                </a:xfrm>
                <a:prstGeom prst="rect">
                  <a:avLst/>
                </a:prstGeom>
                <a:solidFill>
                  <a:sysClr val="window" lastClr="FFFFFF"/>
                </a:solidFill>
                <a:ln w="3175" cap="flat" cmpd="sng" algn="ctr">
                  <a:solidFill>
                    <a:srgbClr val="FFFFFF">
                      <a:lumMod val="50000"/>
                    </a:srgbClr>
                  </a:solidFill>
                  <a:prstDash val="solid"/>
                </a:ln>
                <a:effectLst/>
              </p:spPr>
              <p:txBody>
                <a:bodyPr rot="0" spcFirstLastPara="0" vertOverflow="overflow" horzOverflow="overflow" vert="horz" wrap="square" lIns="45720" tIns="45720" rIns="91440" bIns="45720" numCol="1" spcCol="0" rtlCol="0" fromWordArt="0" anchor="ctr" anchorCtr="0" forceAA="0" compatLnSpc="1">
                  <a:prstTxWarp prst="textNoShape">
                    <a:avLst/>
                  </a:prstTxWarp>
                  <a:noAutofit/>
                </a:bodyP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800" b="0" i="0" u="none" strike="noStrike" kern="0" cap="none" spc="0" normalizeH="0" baseline="0" noProof="0" dirty="0" smtClean="0">
                    <a:ln>
                      <a:noFill/>
                    </a:ln>
                    <a:solidFill>
                      <a:srgbClr val="000000">
                        <a:lumMod val="75000"/>
                        <a:lumOff val="25000"/>
                      </a:srgbClr>
                    </a:solidFill>
                    <a:effectLst/>
                    <a:uLnTx/>
                    <a:uFillTx/>
                    <a:latin typeface="Segoe UI"/>
                    <a:ea typeface="+mn-ea"/>
                    <a:cs typeface="+mn-cs"/>
                  </a:endParaRPr>
                </a:p>
              </p:txBody>
            </p:sp>
            <p:sp>
              <p:nvSpPr>
                <p:cNvPr id="43" name="PlayBox"/>
                <p:cNvSpPr>
                  <a:spLocks/>
                </p:cNvSpPr>
                <p:nvPr/>
              </p:nvSpPr>
              <p:spPr>
                <a:xfrm>
                  <a:off x="2762250" y="3375534"/>
                  <a:ext cx="140385" cy="149329"/>
                </a:xfrm>
                <a:prstGeom prst="rect">
                  <a:avLst/>
                </a:prstGeom>
                <a:solidFill>
                  <a:sysClr val="window" lastClr="FFFFFF"/>
                </a:solidFill>
                <a:ln w="3175" cap="flat" cmpd="sng" algn="ctr">
                  <a:solidFill>
                    <a:srgbClr val="FFFFFF">
                      <a:lumMod val="50000"/>
                    </a:srgbClr>
                  </a:solidFill>
                  <a:prstDash val="solid"/>
                </a:ln>
                <a:effectLst/>
              </p:spPr>
              <p:txBody>
                <a:bodyPr rot="0" spcFirstLastPara="0" vertOverflow="overflow" horzOverflow="overflow" vert="horz" wrap="square" lIns="45720" tIns="45720" rIns="91440" bIns="45720" numCol="1" spcCol="0" rtlCol="0" fromWordArt="0" anchor="ctr" anchorCtr="0" forceAA="0" compatLnSpc="1">
                  <a:prstTxWarp prst="textNoShape">
                    <a:avLst/>
                  </a:prstTxWarp>
                  <a:noAutofit/>
                </a:bodyP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800" b="0" i="0" u="none" strike="noStrike" kern="0" cap="none" spc="0" normalizeH="0" baseline="0" noProof="0" dirty="0" smtClean="0">
                    <a:ln>
                      <a:noFill/>
                    </a:ln>
                    <a:solidFill>
                      <a:srgbClr val="000000">
                        <a:lumMod val="75000"/>
                        <a:lumOff val="25000"/>
                      </a:srgbClr>
                    </a:solidFill>
                    <a:effectLst/>
                    <a:uLnTx/>
                    <a:uFillTx/>
                    <a:latin typeface="Segoe UI"/>
                    <a:ea typeface="+mn-ea"/>
                    <a:cs typeface="+mn-cs"/>
                  </a:endParaRPr>
                </a:p>
              </p:txBody>
            </p:sp>
          </p:grpSp>
          <p:grpSp>
            <p:nvGrpSpPr>
              <p:cNvPr id="37" name="Group 36"/>
              <p:cNvGrpSpPr/>
              <p:nvPr/>
            </p:nvGrpSpPr>
            <p:grpSpPr>
              <a:xfrm>
                <a:off x="3219716" y="3417035"/>
                <a:ext cx="2319852" cy="66665"/>
                <a:chOff x="3008263" y="3417035"/>
                <a:chExt cx="2319852" cy="66665"/>
              </a:xfrm>
            </p:grpSpPr>
            <p:sp>
              <p:nvSpPr>
                <p:cNvPr id="40" name="SliderLine"/>
                <p:cNvSpPr>
                  <a:spLocks/>
                </p:cNvSpPr>
                <p:nvPr/>
              </p:nvSpPr>
              <p:spPr>
                <a:xfrm>
                  <a:off x="3008263" y="3437012"/>
                  <a:ext cx="2319852" cy="26713"/>
                </a:xfrm>
                <a:prstGeom prst="rect">
                  <a:avLst/>
                </a:prstGeom>
                <a:solidFill>
                  <a:srgbClr val="FFFFFF">
                    <a:lumMod val="85000"/>
                  </a:srgbClr>
                </a:solidFill>
                <a:ln w="3175" cap="flat" cmpd="sng" algn="ctr">
                  <a:solidFill>
                    <a:srgbClr val="FFFFFF">
                      <a:lumMod val="50000"/>
                    </a:srgbClr>
                  </a:solidFill>
                  <a:prstDash val="solid"/>
                </a:ln>
                <a:effectLst/>
              </p:spPr>
              <p:txBody>
                <a:bodyPr rot="0" spcFirstLastPara="0" vertOverflow="overflow" horzOverflow="overflow" vert="horz" wrap="square" lIns="45720" tIns="45720" rIns="91440" bIns="45720" numCol="1" spcCol="0" rtlCol="0" fromWordArt="0" anchor="ctr" anchorCtr="0" forceAA="0" compatLnSpc="1">
                  <a:prstTxWarp prst="textNoShape">
                    <a:avLst/>
                  </a:prstTxWarp>
                  <a:noAutofit/>
                </a:bodyP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800" b="0" i="0" u="none" strike="noStrike" kern="0" cap="none" spc="0" normalizeH="0" baseline="0" noProof="0" dirty="0" smtClean="0">
                    <a:ln>
                      <a:noFill/>
                    </a:ln>
                    <a:solidFill>
                      <a:srgbClr val="000000">
                        <a:lumMod val="75000"/>
                        <a:lumOff val="25000"/>
                      </a:srgbClr>
                    </a:solidFill>
                    <a:effectLst/>
                    <a:uLnTx/>
                    <a:uFillTx/>
                    <a:latin typeface="Segoe UI"/>
                    <a:ea typeface="+mn-ea"/>
                    <a:cs typeface="+mn-cs"/>
                  </a:endParaRPr>
                </a:p>
              </p:txBody>
            </p:sp>
            <p:sp>
              <p:nvSpPr>
                <p:cNvPr id="41" name="Slider"/>
                <p:cNvSpPr>
                  <a:spLocks/>
                </p:cNvSpPr>
                <p:nvPr/>
              </p:nvSpPr>
              <p:spPr>
                <a:xfrm>
                  <a:off x="3407722" y="3417035"/>
                  <a:ext cx="62672" cy="66665"/>
                </a:xfrm>
                <a:prstGeom prst="ellipse">
                  <a:avLst/>
                </a:prstGeom>
                <a:solidFill>
                  <a:sysClr val="window" lastClr="FFFFFF"/>
                </a:solidFill>
                <a:ln w="3175" cap="flat" cmpd="sng" algn="ctr">
                  <a:solidFill>
                    <a:srgbClr val="000000"/>
                  </a:solidFill>
                  <a:prstDash val="solid"/>
                </a:ln>
                <a:effectLst/>
              </p:spPr>
              <p:txBody>
                <a:bodyPr rot="0" spcFirstLastPara="0" vertOverflow="overflow" horzOverflow="overflow" vert="horz" wrap="square" lIns="45720" tIns="45720" rIns="91440" bIns="45720" numCol="1" spcCol="0" rtlCol="0" fromWordArt="0" anchor="ctr" anchorCtr="0" forceAA="0" compatLnSpc="1">
                  <a:prstTxWarp prst="textNoShape">
                    <a:avLst/>
                  </a:prstTxWarp>
                  <a:noAutofit/>
                </a:bodyP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800" b="0" i="0" u="none" strike="noStrike" kern="0" cap="none" spc="0" normalizeH="0" baseline="0" noProof="0" dirty="0" smtClean="0">
                    <a:ln>
                      <a:noFill/>
                    </a:ln>
                    <a:solidFill>
                      <a:srgbClr val="000000">
                        <a:lumMod val="75000"/>
                        <a:lumOff val="25000"/>
                      </a:srgbClr>
                    </a:solidFill>
                    <a:effectLst/>
                    <a:uLnTx/>
                    <a:uFillTx/>
                    <a:latin typeface="Segoe UI"/>
                    <a:ea typeface="+mn-ea"/>
                    <a:cs typeface="+mn-cs"/>
                  </a:endParaRPr>
                </a:p>
              </p:txBody>
            </p:sp>
          </p:grpSp>
          <p:sp>
            <p:nvSpPr>
              <p:cNvPr id="38" name="PlayArrow"/>
              <p:cNvSpPr>
                <a:spLocks/>
              </p:cNvSpPr>
              <p:nvPr/>
            </p:nvSpPr>
            <p:spPr>
              <a:xfrm rot="5400000">
                <a:off x="2628330" y="3418111"/>
                <a:ext cx="85941" cy="64514"/>
              </a:xfrm>
              <a:prstGeom prst="triangle">
                <a:avLst/>
              </a:prstGeom>
              <a:solidFill>
                <a:srgbClr val="FFFFFF">
                  <a:lumMod val="65000"/>
                  <a:alpha val="99000"/>
                </a:srgbClr>
              </a:solidFill>
              <a:ln>
                <a:noFill/>
              </a:ln>
            </p:spPr>
            <p:style>
              <a:lnRef idx="2">
                <a:srgbClr val="4F81BD">
                  <a:shade val="50000"/>
                </a:srgbClr>
              </a:lnRef>
              <a:fillRef idx="1">
                <a:srgbClr val="4F81BD"/>
              </a:fillRef>
              <a:effectRef idx="0">
                <a:srgbClr val="4F81BD"/>
              </a:effectRef>
              <a:fontRef idx="minor">
                <a:srgbClr val="000000"/>
              </a:fontRef>
            </p:style>
            <p:txBody>
              <a:bodyPr lIns="97548" tIns="48774" rIns="97548" bIns="48774" rtlCol="0" anchor="ctr"/>
              <a:lstStyle/>
              <a:p>
                <a:pPr algn="ctr"/>
                <a:endParaRPr lang="en-US" dirty="0"/>
              </a:p>
            </p:txBody>
          </p:sp>
          <p:sp>
            <p:nvSpPr>
              <p:cNvPr id="39" name="Content"/>
              <p:cNvSpPr txBox="1">
                <a:spLocks/>
              </p:cNvSpPr>
              <p:nvPr/>
            </p:nvSpPr>
            <p:spPr>
              <a:xfrm>
                <a:off x="2762664" y="3394975"/>
                <a:ext cx="413748" cy="120106"/>
              </a:xfrm>
              <a:prstGeom prst="rect">
                <a:avLst/>
              </a:prstGeom>
              <a:noFill/>
            </p:spPr>
            <p:txBody>
              <a:bodyPr wrap="none" lIns="0" tIns="0" rIns="0" bIns="0" rtlCol="0">
                <a:noAutofit/>
              </a:bodyPr>
              <a:lstStyle/>
              <a:p>
                <a:pPr algn="ctr"/>
                <a:r>
                  <a:rPr lang="en-US" sz="1000" dirty="0" smtClean="0"/>
                  <a:t>1:08 / 4:27</a:t>
                </a:r>
                <a:endParaRPr lang="en-US" sz="1000" dirty="0"/>
              </a:p>
            </p:txBody>
          </p:sp>
        </p:grpSp>
        <p:sp>
          <p:nvSpPr>
            <p:cNvPr id="35" name="PlayArea"/>
            <p:cNvSpPr>
              <a:spLocks/>
            </p:cNvSpPr>
            <p:nvPr/>
          </p:nvSpPr>
          <p:spPr>
            <a:xfrm>
              <a:off x="2594611" y="1419225"/>
              <a:ext cx="3001328" cy="1956403"/>
            </a:xfrm>
            <a:prstGeom prst="rect">
              <a:avLst/>
            </a:prstGeom>
            <a:solidFill>
              <a:srgbClr val="FFFFFF">
                <a:lumMod val="95000"/>
              </a:srgbClr>
            </a:solidFill>
            <a:ln w="3175" cap="flat" cmpd="sng" algn="ctr">
              <a:solidFill>
                <a:srgbClr val="FFFFFF">
                  <a:lumMod val="50000"/>
                </a:srgbClr>
              </a:solidFill>
              <a:prstDash val="solid"/>
            </a:ln>
            <a:effectLst/>
          </p:spPr>
          <p:txBody>
            <a:bodyPr rot="0" spcFirstLastPara="0" vertOverflow="overflow" horzOverflow="overflow" vert="horz" wrap="square" lIns="45720" tIns="45720" rIns="91440" bIns="45720" numCol="1" spcCol="0" rtlCol="0" fromWordArt="0" anchor="ctr" anchorCtr="0" forceAA="0" compatLnSpc="1">
              <a:prstTxWarp prst="textNoShape">
                <a:avLst/>
              </a:prstTxWarp>
              <a:noAutofit/>
            </a:bodyP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800" b="0" i="0" u="none" strike="noStrike" kern="0" cap="none" spc="0" normalizeH="0" baseline="0" noProof="0" dirty="0" smtClean="0">
                <a:ln>
                  <a:noFill/>
                </a:ln>
                <a:solidFill>
                  <a:srgbClr val="000000">
                    <a:lumMod val="75000"/>
                    <a:lumOff val="25000"/>
                  </a:srgbClr>
                </a:solidFill>
                <a:effectLst/>
                <a:uLnTx/>
                <a:uFillTx/>
                <a:latin typeface="Segoe UI"/>
                <a:ea typeface="+mn-ea"/>
                <a:cs typeface="+mn-cs"/>
              </a:endParaRPr>
            </a:p>
          </p:txBody>
        </p:sp>
      </p:grpSp>
      <p:sp>
        <p:nvSpPr>
          <p:cNvPr id="44" name="Content"/>
          <p:cNvSpPr txBox="1"/>
          <p:nvPr>
            <p:custDataLst>
              <p:custData r:id="rId3"/>
            </p:custDataLst>
          </p:nvPr>
        </p:nvSpPr>
        <p:spPr>
          <a:xfrm>
            <a:off x="6273513" y="1690688"/>
            <a:ext cx="4141787" cy="2000548"/>
          </a:xfrm>
          <a:prstGeom prst="rect">
            <a:avLst/>
          </a:prstGeom>
          <a:noFill/>
        </p:spPr>
        <p:txBody>
          <a:bodyPr wrap="square" rtlCol="0">
            <a:normAutofit/>
          </a:bodyPr>
          <a:lstStyle/>
          <a:p>
            <a:pPr algn="just"/>
            <a:r>
              <a:rPr lang="en-US" sz="1000" dirty="0" err="1">
                <a:latin typeface="Segoe UI" pitchFamily="34" charset="0"/>
                <a:ea typeface="Segoe UI" pitchFamily="34" charset="0"/>
                <a:cs typeface="Segoe UI" pitchFamily="34" charset="0"/>
              </a:rPr>
              <a:t>Lorem</a:t>
            </a:r>
            <a:r>
              <a:rPr lang="en-US" sz="1000" dirty="0">
                <a:latin typeface="Segoe UI" pitchFamily="34" charset="0"/>
                <a:ea typeface="Segoe UI" pitchFamily="34" charset="0"/>
                <a:cs typeface="Segoe UI" pitchFamily="34" charset="0"/>
              </a:rPr>
              <a:t> </a:t>
            </a:r>
            <a:r>
              <a:rPr lang="en-US" dirty="0" err="1">
                <a:latin typeface="Segoe UI" pitchFamily="34" charset="0"/>
                <a:ea typeface="Segoe UI" pitchFamily="34" charset="0"/>
                <a:cs typeface="Segoe UI" pitchFamily="34" charset="0"/>
              </a:rPr>
              <a:t>ipsum</a:t>
            </a:r>
            <a:r>
              <a:rPr lang="en-US" sz="1000" dirty="0">
                <a:latin typeface="Segoe UI" pitchFamily="34" charset="0"/>
                <a:ea typeface="Segoe UI" pitchFamily="34" charset="0"/>
                <a:cs typeface="Segoe UI" pitchFamily="34" charset="0"/>
              </a:rPr>
              <a:t> </a:t>
            </a:r>
            <a:r>
              <a:rPr lang="en-US" sz="1050" dirty="0">
                <a:latin typeface="Segoe UI" pitchFamily="34" charset="0"/>
                <a:ea typeface="Segoe UI" pitchFamily="34" charset="0"/>
                <a:cs typeface="Segoe UI" pitchFamily="34" charset="0"/>
              </a:rPr>
              <a:t>dolor</a:t>
            </a:r>
            <a:r>
              <a:rPr lang="en-US" sz="1000" dirty="0">
                <a:latin typeface="Segoe UI" pitchFamily="34" charset="0"/>
                <a:ea typeface="Segoe UI" pitchFamily="34" charset="0"/>
                <a:cs typeface="Segoe UI" pitchFamily="34" charset="0"/>
              </a:rPr>
              <a:t> sit </a:t>
            </a:r>
            <a:r>
              <a:rPr lang="en-US" sz="1600" dirty="0" err="1" smtClean="0">
                <a:latin typeface="Segoe UI" pitchFamily="34" charset="0"/>
                <a:ea typeface="Segoe UI" pitchFamily="34" charset="0"/>
                <a:cs typeface="Segoe UI" pitchFamily="34" charset="0"/>
              </a:rPr>
              <a:t>amet</a:t>
            </a:r>
            <a:r>
              <a:rPr lang="en-US" sz="1000" dirty="0" smtClean="0">
                <a:latin typeface="Segoe UI" pitchFamily="34" charset="0"/>
                <a:ea typeface="Segoe UI" pitchFamily="34" charset="0"/>
                <a:cs typeface="Segoe UI" pitchFamily="34" charset="0"/>
              </a:rPr>
              <a:t> </a:t>
            </a:r>
            <a:r>
              <a:rPr lang="en-US" sz="900" dirty="0" err="1">
                <a:latin typeface="Segoe UI" pitchFamily="34" charset="0"/>
                <a:ea typeface="Segoe UI" pitchFamily="34" charset="0"/>
                <a:cs typeface="Segoe UI" pitchFamily="34" charset="0"/>
              </a:rPr>
              <a:t>consectetur</a:t>
            </a:r>
            <a:r>
              <a:rPr lang="en-US" sz="1000" dirty="0">
                <a:latin typeface="Segoe UI" pitchFamily="34" charset="0"/>
                <a:ea typeface="Segoe UI" pitchFamily="34" charset="0"/>
                <a:cs typeface="Segoe UI" pitchFamily="34" charset="0"/>
              </a:rPr>
              <a:t> </a:t>
            </a:r>
            <a:r>
              <a:rPr lang="en-US" sz="1050" dirty="0" err="1">
                <a:latin typeface="Segoe UI" pitchFamily="34" charset="0"/>
                <a:ea typeface="Segoe UI" pitchFamily="34" charset="0"/>
                <a:cs typeface="Segoe UI" pitchFamily="34" charset="0"/>
              </a:rPr>
              <a:t>adipiscing</a:t>
            </a:r>
            <a:r>
              <a:rPr lang="en-US" sz="1000" dirty="0">
                <a:latin typeface="Segoe UI" pitchFamily="34" charset="0"/>
                <a:ea typeface="Segoe UI" pitchFamily="34" charset="0"/>
                <a:cs typeface="Segoe UI" pitchFamily="34" charset="0"/>
              </a:rPr>
              <a:t> </a:t>
            </a:r>
            <a:r>
              <a:rPr lang="en-US" sz="1000" dirty="0" err="1" smtClean="0">
                <a:latin typeface="Segoe UI" pitchFamily="34" charset="0"/>
                <a:ea typeface="Segoe UI" pitchFamily="34" charset="0"/>
                <a:cs typeface="Segoe UI" pitchFamily="34" charset="0"/>
              </a:rPr>
              <a:t>elit</a:t>
            </a:r>
            <a:r>
              <a:rPr lang="en-US" sz="1000" dirty="0" smtClean="0">
                <a:latin typeface="Segoe UI" pitchFamily="34" charset="0"/>
                <a:ea typeface="Segoe UI" pitchFamily="34" charset="0"/>
                <a:cs typeface="Segoe UI" pitchFamily="34" charset="0"/>
              </a:rPr>
              <a:t> </a:t>
            </a:r>
            <a:r>
              <a:rPr lang="en-US" sz="1200" dirty="0" err="1">
                <a:latin typeface="Segoe UI" pitchFamily="34" charset="0"/>
                <a:ea typeface="Segoe UI" pitchFamily="34" charset="0"/>
                <a:cs typeface="Segoe UI" pitchFamily="34" charset="0"/>
              </a:rPr>
              <a:t>Aenean</a:t>
            </a:r>
            <a:r>
              <a:rPr lang="en-US" sz="1000" dirty="0">
                <a:latin typeface="Segoe UI" pitchFamily="34" charset="0"/>
                <a:ea typeface="Segoe UI" pitchFamily="34" charset="0"/>
                <a:cs typeface="Segoe UI" pitchFamily="34" charset="0"/>
              </a:rPr>
              <a:t> </a:t>
            </a:r>
            <a:r>
              <a:rPr lang="en-US" sz="2000" dirty="0" err="1">
                <a:latin typeface="Segoe UI" pitchFamily="34" charset="0"/>
                <a:ea typeface="Segoe UI" pitchFamily="34" charset="0"/>
                <a:cs typeface="Segoe UI" pitchFamily="34" charset="0"/>
              </a:rPr>
              <a:t>libero</a:t>
            </a:r>
            <a:r>
              <a:rPr lang="en-US" sz="1000" dirty="0">
                <a:latin typeface="Segoe UI" pitchFamily="34" charset="0"/>
                <a:ea typeface="Segoe UI" pitchFamily="34" charset="0"/>
                <a:cs typeface="Segoe UI" pitchFamily="34" charset="0"/>
              </a:rPr>
              <a:t> </a:t>
            </a:r>
            <a:r>
              <a:rPr lang="en-US" sz="1200" dirty="0" err="1" smtClean="0">
                <a:latin typeface="Segoe UI" pitchFamily="34" charset="0"/>
                <a:ea typeface="Segoe UI" pitchFamily="34" charset="0"/>
                <a:cs typeface="Segoe UI" pitchFamily="34" charset="0"/>
              </a:rPr>
              <a:t>sapien</a:t>
            </a:r>
            <a:r>
              <a:rPr lang="en-US" sz="1000" dirty="0" smtClean="0">
                <a:latin typeface="Segoe UI" pitchFamily="34" charset="0"/>
                <a:ea typeface="Segoe UI" pitchFamily="34" charset="0"/>
                <a:cs typeface="Segoe UI" pitchFamily="34" charset="0"/>
              </a:rPr>
              <a:t> </a:t>
            </a:r>
            <a:r>
              <a:rPr lang="en-US" sz="900" dirty="0" err="1">
                <a:latin typeface="Segoe UI" pitchFamily="34" charset="0"/>
                <a:ea typeface="Segoe UI" pitchFamily="34" charset="0"/>
                <a:cs typeface="Segoe UI" pitchFamily="34" charset="0"/>
              </a:rPr>
              <a:t>malesuada</a:t>
            </a:r>
            <a:r>
              <a:rPr lang="en-US" sz="1000" dirty="0">
                <a:latin typeface="Segoe UI" pitchFamily="34" charset="0"/>
                <a:ea typeface="Segoe UI" pitchFamily="34" charset="0"/>
                <a:cs typeface="Segoe UI" pitchFamily="34" charset="0"/>
              </a:rPr>
              <a:t> </a:t>
            </a:r>
            <a:r>
              <a:rPr lang="en-US" sz="1600" dirty="0" err="1" smtClean="0">
                <a:latin typeface="Segoe UI" pitchFamily="34" charset="0"/>
                <a:ea typeface="Segoe UI" pitchFamily="34" charset="0"/>
                <a:cs typeface="Segoe UI" pitchFamily="34" charset="0"/>
              </a:rPr>
              <a:t>pharetra</a:t>
            </a:r>
            <a:r>
              <a:rPr lang="en-US" sz="1000" dirty="0" smtClean="0">
                <a:latin typeface="Segoe UI" pitchFamily="34" charset="0"/>
                <a:ea typeface="Segoe UI" pitchFamily="34" charset="0"/>
                <a:cs typeface="Segoe UI" pitchFamily="34" charset="0"/>
              </a:rPr>
              <a:t> </a:t>
            </a:r>
            <a:r>
              <a:rPr lang="en-US" sz="1000" dirty="0" err="1" smtClean="0">
                <a:latin typeface="Segoe UI" pitchFamily="34" charset="0"/>
                <a:ea typeface="Segoe UI" pitchFamily="34" charset="0"/>
                <a:cs typeface="Segoe UI" pitchFamily="34" charset="0"/>
              </a:rPr>
              <a:t>eget</a:t>
            </a:r>
            <a:r>
              <a:rPr lang="en-US" sz="1000" dirty="0" smtClean="0">
                <a:latin typeface="Segoe UI" pitchFamily="34" charset="0"/>
                <a:ea typeface="Segoe UI" pitchFamily="34" charset="0"/>
                <a:cs typeface="Segoe UI" pitchFamily="34" charset="0"/>
              </a:rPr>
              <a:t> </a:t>
            </a:r>
            <a:r>
              <a:rPr lang="en-US" sz="1600" dirty="0">
                <a:latin typeface="Segoe UI" pitchFamily="34" charset="0"/>
                <a:ea typeface="Segoe UI" pitchFamily="34" charset="0"/>
                <a:cs typeface="Segoe UI" pitchFamily="34" charset="0"/>
              </a:rPr>
              <a:t>semper</a:t>
            </a:r>
            <a:r>
              <a:rPr lang="en-US" sz="1000" dirty="0">
                <a:latin typeface="Segoe UI" pitchFamily="34" charset="0"/>
                <a:ea typeface="Segoe UI" pitchFamily="34" charset="0"/>
                <a:cs typeface="Segoe UI" pitchFamily="34" charset="0"/>
              </a:rPr>
              <a:t> </a:t>
            </a:r>
            <a:r>
              <a:rPr lang="en-US" sz="700" dirty="0" err="1" smtClean="0">
                <a:latin typeface="Segoe UI" pitchFamily="34" charset="0"/>
                <a:ea typeface="Segoe UI" pitchFamily="34" charset="0"/>
                <a:cs typeface="Segoe UI" pitchFamily="34" charset="0"/>
              </a:rPr>
              <a:t>sodales</a:t>
            </a:r>
            <a:r>
              <a:rPr lang="en-US" sz="1000" dirty="0" smtClean="0">
                <a:latin typeface="Segoe UI" pitchFamily="34" charset="0"/>
                <a:ea typeface="Segoe UI" pitchFamily="34" charset="0"/>
                <a:cs typeface="Segoe UI" pitchFamily="34" charset="0"/>
              </a:rPr>
              <a:t> </a:t>
            </a:r>
            <a:r>
              <a:rPr lang="en-US" sz="1000" dirty="0" err="1">
                <a:latin typeface="Segoe UI" pitchFamily="34" charset="0"/>
                <a:ea typeface="Segoe UI" pitchFamily="34" charset="0"/>
                <a:cs typeface="Segoe UI" pitchFamily="34" charset="0"/>
              </a:rPr>
              <a:t>Donec</a:t>
            </a:r>
            <a:r>
              <a:rPr lang="en-US" sz="1000" dirty="0">
                <a:latin typeface="Segoe UI" pitchFamily="34" charset="0"/>
                <a:ea typeface="Segoe UI" pitchFamily="34" charset="0"/>
                <a:cs typeface="Segoe UI" pitchFamily="34" charset="0"/>
              </a:rPr>
              <a:t> </a:t>
            </a:r>
            <a:r>
              <a:rPr lang="en-US" sz="900" dirty="0" err="1">
                <a:latin typeface="Segoe UI" pitchFamily="34" charset="0"/>
                <a:ea typeface="Segoe UI" pitchFamily="34" charset="0"/>
                <a:cs typeface="Segoe UI" pitchFamily="34" charset="0"/>
              </a:rPr>
              <a:t>congue</a:t>
            </a:r>
            <a:r>
              <a:rPr lang="en-US" sz="1000" dirty="0">
                <a:latin typeface="Segoe UI" pitchFamily="34" charset="0"/>
                <a:ea typeface="Segoe UI" pitchFamily="34" charset="0"/>
                <a:cs typeface="Segoe UI" pitchFamily="34" charset="0"/>
              </a:rPr>
              <a:t> </a:t>
            </a:r>
            <a:r>
              <a:rPr lang="en-US" sz="1400" dirty="0">
                <a:latin typeface="Segoe UI" pitchFamily="34" charset="0"/>
                <a:ea typeface="Segoe UI" pitchFamily="34" charset="0"/>
                <a:cs typeface="Segoe UI" pitchFamily="34" charset="0"/>
              </a:rPr>
              <a:t>nisi</a:t>
            </a:r>
            <a:r>
              <a:rPr lang="en-US" sz="1000" dirty="0">
                <a:latin typeface="Segoe UI" pitchFamily="34" charset="0"/>
                <a:ea typeface="Segoe UI" pitchFamily="34" charset="0"/>
                <a:cs typeface="Segoe UI" pitchFamily="34" charset="0"/>
              </a:rPr>
              <a:t> </a:t>
            </a:r>
            <a:r>
              <a:rPr lang="en-US" sz="1600" dirty="0" err="1" smtClean="0">
                <a:latin typeface="Segoe UI" pitchFamily="34" charset="0"/>
                <a:ea typeface="Segoe UI" pitchFamily="34" charset="0"/>
                <a:cs typeface="Segoe UI" pitchFamily="34" charset="0"/>
              </a:rPr>
              <a:t>ultricies</a:t>
            </a:r>
            <a:r>
              <a:rPr lang="en-US" sz="1000" dirty="0" smtClean="0">
                <a:latin typeface="Segoe UI" pitchFamily="34" charset="0"/>
                <a:ea typeface="Segoe UI" pitchFamily="34" charset="0"/>
                <a:cs typeface="Segoe UI" pitchFamily="34" charset="0"/>
              </a:rPr>
              <a:t> </a:t>
            </a:r>
            <a:r>
              <a:rPr lang="en-US" sz="1400" dirty="0" err="1">
                <a:latin typeface="Segoe UI" pitchFamily="34" charset="0"/>
                <a:ea typeface="Segoe UI" pitchFamily="34" charset="0"/>
                <a:cs typeface="Segoe UI" pitchFamily="34" charset="0"/>
              </a:rPr>
              <a:t>quis</a:t>
            </a:r>
            <a:r>
              <a:rPr lang="en-US" sz="1000" dirty="0">
                <a:latin typeface="Segoe UI" pitchFamily="34" charset="0"/>
                <a:ea typeface="Segoe UI" pitchFamily="34" charset="0"/>
                <a:cs typeface="Segoe UI" pitchFamily="34" charset="0"/>
              </a:rPr>
              <a:t> </a:t>
            </a:r>
            <a:r>
              <a:rPr lang="en-US" sz="1600" dirty="0" err="1">
                <a:latin typeface="Segoe UI" pitchFamily="34" charset="0"/>
                <a:ea typeface="Segoe UI" pitchFamily="34" charset="0"/>
                <a:cs typeface="Segoe UI" pitchFamily="34" charset="0"/>
              </a:rPr>
              <a:t>sagittis</a:t>
            </a:r>
            <a:r>
              <a:rPr lang="en-US" sz="1000" dirty="0">
                <a:latin typeface="Segoe UI" pitchFamily="34" charset="0"/>
                <a:ea typeface="Segoe UI" pitchFamily="34" charset="0"/>
                <a:cs typeface="Segoe UI" pitchFamily="34" charset="0"/>
              </a:rPr>
              <a:t> </a:t>
            </a:r>
            <a:r>
              <a:rPr lang="en-US" sz="900" dirty="0" err="1">
                <a:latin typeface="Segoe UI" pitchFamily="34" charset="0"/>
                <a:ea typeface="Segoe UI" pitchFamily="34" charset="0"/>
                <a:cs typeface="Segoe UI" pitchFamily="34" charset="0"/>
              </a:rPr>
              <a:t>nulla</a:t>
            </a:r>
            <a:r>
              <a:rPr lang="en-US" sz="1000" dirty="0">
                <a:latin typeface="Segoe UI" pitchFamily="34" charset="0"/>
                <a:ea typeface="Segoe UI" pitchFamily="34" charset="0"/>
                <a:cs typeface="Segoe UI" pitchFamily="34" charset="0"/>
              </a:rPr>
              <a:t> </a:t>
            </a:r>
            <a:r>
              <a:rPr lang="en-US" sz="700" dirty="0" err="1" smtClean="0">
                <a:latin typeface="Segoe UI" pitchFamily="34" charset="0"/>
                <a:ea typeface="Segoe UI" pitchFamily="34" charset="0"/>
                <a:cs typeface="Segoe UI" pitchFamily="34" charset="0"/>
              </a:rPr>
              <a:t>gravida</a:t>
            </a:r>
            <a:r>
              <a:rPr lang="en-US" sz="1000" dirty="0" smtClean="0">
                <a:latin typeface="Segoe UI" pitchFamily="34" charset="0"/>
                <a:ea typeface="Segoe UI" pitchFamily="34" charset="0"/>
                <a:cs typeface="Segoe UI" pitchFamily="34" charset="0"/>
              </a:rPr>
              <a:t> </a:t>
            </a:r>
            <a:r>
              <a:rPr lang="en-US" sz="1600" dirty="0" err="1">
                <a:latin typeface="Segoe UI" pitchFamily="34" charset="0"/>
                <a:ea typeface="Segoe UI" pitchFamily="34" charset="0"/>
                <a:cs typeface="Segoe UI" pitchFamily="34" charset="0"/>
              </a:rPr>
              <a:t>Vivamus</a:t>
            </a:r>
            <a:r>
              <a:rPr lang="en-US" sz="1000" dirty="0">
                <a:latin typeface="Segoe UI" pitchFamily="34" charset="0"/>
                <a:ea typeface="Segoe UI" pitchFamily="34" charset="0"/>
                <a:cs typeface="Segoe UI" pitchFamily="34" charset="0"/>
              </a:rPr>
              <a:t> </a:t>
            </a:r>
            <a:r>
              <a:rPr lang="en-US" sz="1200" dirty="0" err="1">
                <a:latin typeface="Segoe UI" pitchFamily="34" charset="0"/>
                <a:ea typeface="Segoe UI" pitchFamily="34" charset="0"/>
                <a:cs typeface="Segoe UI" pitchFamily="34" charset="0"/>
              </a:rPr>
              <a:t>consectetur</a:t>
            </a:r>
            <a:r>
              <a:rPr lang="en-US" sz="1000" dirty="0">
                <a:latin typeface="Segoe UI" pitchFamily="34" charset="0"/>
                <a:ea typeface="Segoe UI" pitchFamily="34" charset="0"/>
                <a:cs typeface="Segoe UI" pitchFamily="34" charset="0"/>
              </a:rPr>
              <a:t> </a:t>
            </a:r>
            <a:r>
              <a:rPr lang="en-US" sz="800" dirty="0" err="1">
                <a:latin typeface="Segoe UI" pitchFamily="34" charset="0"/>
                <a:ea typeface="Segoe UI" pitchFamily="34" charset="0"/>
                <a:cs typeface="Segoe UI" pitchFamily="34" charset="0"/>
              </a:rPr>
              <a:t>pellentesque</a:t>
            </a:r>
            <a:r>
              <a:rPr lang="en-US" sz="1000" dirty="0">
                <a:latin typeface="Segoe UI" pitchFamily="34" charset="0"/>
                <a:ea typeface="Segoe UI" pitchFamily="34" charset="0"/>
                <a:cs typeface="Segoe UI" pitchFamily="34" charset="0"/>
              </a:rPr>
              <a:t> </a:t>
            </a:r>
            <a:r>
              <a:rPr lang="en-US" sz="900" dirty="0" smtClean="0">
                <a:latin typeface="Segoe UI" pitchFamily="34" charset="0"/>
                <a:ea typeface="Segoe UI" pitchFamily="34" charset="0"/>
                <a:cs typeface="Segoe UI" pitchFamily="34" charset="0"/>
              </a:rPr>
              <a:t>ligula</a:t>
            </a:r>
            <a:r>
              <a:rPr lang="en-US" sz="1000" dirty="0" smtClean="0">
                <a:latin typeface="Segoe UI" pitchFamily="34" charset="0"/>
                <a:ea typeface="Segoe UI" pitchFamily="34" charset="0"/>
                <a:cs typeface="Segoe UI" pitchFamily="34" charset="0"/>
              </a:rPr>
              <a:t> </a:t>
            </a:r>
            <a:r>
              <a:rPr lang="en-US" sz="1100" dirty="0" err="1">
                <a:latin typeface="Segoe UI" pitchFamily="34" charset="0"/>
                <a:ea typeface="Segoe UI" pitchFamily="34" charset="0"/>
                <a:cs typeface="Segoe UI" pitchFamily="34" charset="0"/>
              </a:rPr>
              <a:t>accumsan</a:t>
            </a:r>
            <a:r>
              <a:rPr lang="en-US" sz="1100" dirty="0">
                <a:latin typeface="Segoe UI" pitchFamily="34" charset="0"/>
                <a:ea typeface="Segoe UI" pitchFamily="34" charset="0"/>
                <a:cs typeface="Segoe UI" pitchFamily="34" charset="0"/>
              </a:rPr>
              <a:t> </a:t>
            </a:r>
            <a:r>
              <a:rPr lang="en-US" sz="600" dirty="0" err="1">
                <a:latin typeface="Segoe UI" pitchFamily="34" charset="0"/>
                <a:ea typeface="Segoe UI" pitchFamily="34" charset="0"/>
                <a:cs typeface="Segoe UI" pitchFamily="34" charset="0"/>
              </a:rPr>
              <a:t>purus</a:t>
            </a:r>
            <a:r>
              <a:rPr lang="en-US" sz="600" dirty="0">
                <a:latin typeface="Segoe UI" pitchFamily="34" charset="0"/>
                <a:ea typeface="Segoe UI" pitchFamily="34" charset="0"/>
                <a:cs typeface="Segoe UI" pitchFamily="34" charset="0"/>
              </a:rPr>
              <a:t> </a:t>
            </a:r>
            <a:r>
              <a:rPr lang="en-US" sz="600" dirty="0" smtClean="0">
                <a:latin typeface="Segoe UI" pitchFamily="34" charset="0"/>
                <a:ea typeface="Segoe UI" pitchFamily="34" charset="0"/>
                <a:cs typeface="Segoe UI" pitchFamily="34" charset="0"/>
              </a:rPr>
              <a:t> </a:t>
            </a:r>
            <a:r>
              <a:rPr lang="en-US" sz="800" dirty="0" err="1" smtClean="0">
                <a:latin typeface="Segoe UI" pitchFamily="34" charset="0"/>
                <a:ea typeface="Segoe UI" pitchFamily="34" charset="0"/>
                <a:cs typeface="Segoe UI" pitchFamily="34" charset="0"/>
              </a:rPr>
              <a:t>quis</a:t>
            </a:r>
            <a:r>
              <a:rPr lang="en-US" sz="1000" dirty="0" smtClean="0">
                <a:latin typeface="Segoe UI" pitchFamily="34" charset="0"/>
                <a:ea typeface="Segoe UI" pitchFamily="34" charset="0"/>
                <a:cs typeface="Segoe UI" pitchFamily="34" charset="0"/>
              </a:rPr>
              <a:t> </a:t>
            </a:r>
            <a:r>
              <a:rPr lang="en-US" sz="1100" dirty="0" err="1">
                <a:latin typeface="Segoe UI" pitchFamily="34" charset="0"/>
                <a:ea typeface="Segoe UI" pitchFamily="34" charset="0"/>
                <a:cs typeface="Segoe UI" pitchFamily="34" charset="0"/>
              </a:rPr>
              <a:t>Donec</a:t>
            </a:r>
            <a:r>
              <a:rPr lang="en-US" sz="1100" dirty="0">
                <a:latin typeface="Segoe UI" pitchFamily="34" charset="0"/>
                <a:ea typeface="Segoe UI" pitchFamily="34" charset="0"/>
                <a:cs typeface="Segoe UI" pitchFamily="34" charset="0"/>
              </a:rPr>
              <a:t> </a:t>
            </a:r>
            <a:r>
              <a:rPr lang="en-US" sz="900" dirty="0" err="1" smtClean="0">
                <a:latin typeface="Segoe UI" pitchFamily="34" charset="0"/>
                <a:ea typeface="Segoe UI" pitchFamily="34" charset="0"/>
                <a:cs typeface="Segoe UI" pitchFamily="34" charset="0"/>
              </a:rPr>
              <a:t>hendrerit</a:t>
            </a:r>
            <a:r>
              <a:rPr lang="en-US" sz="900" dirty="0" smtClean="0">
                <a:latin typeface="Segoe UI" pitchFamily="34" charset="0"/>
                <a:ea typeface="Segoe UI" pitchFamily="34" charset="0"/>
                <a:cs typeface="Segoe UI" pitchFamily="34" charset="0"/>
              </a:rPr>
              <a:t> </a:t>
            </a:r>
            <a:r>
              <a:rPr lang="en-US" sz="2000" dirty="0" err="1" smtClean="0">
                <a:latin typeface="Segoe UI" pitchFamily="34" charset="0"/>
                <a:ea typeface="Segoe UI" pitchFamily="34" charset="0"/>
                <a:cs typeface="Segoe UI" pitchFamily="34" charset="0"/>
              </a:rPr>
              <a:t>nibh</a:t>
            </a:r>
            <a:r>
              <a:rPr lang="en-US" sz="1000" dirty="0" smtClean="0">
                <a:latin typeface="Segoe UI" pitchFamily="34" charset="0"/>
                <a:ea typeface="Segoe UI" pitchFamily="34" charset="0"/>
                <a:cs typeface="Segoe UI" pitchFamily="34" charset="0"/>
              </a:rPr>
              <a:t> </a:t>
            </a:r>
            <a:r>
              <a:rPr lang="en-US" sz="1400" dirty="0" err="1">
                <a:latin typeface="Segoe UI" pitchFamily="34" charset="0"/>
                <a:ea typeface="Segoe UI" pitchFamily="34" charset="0"/>
                <a:cs typeface="Segoe UI" pitchFamily="34" charset="0"/>
              </a:rPr>
              <a:t>eget</a:t>
            </a:r>
            <a:r>
              <a:rPr lang="en-US" sz="1400" dirty="0">
                <a:latin typeface="Segoe UI" pitchFamily="34" charset="0"/>
                <a:ea typeface="Segoe UI" pitchFamily="34" charset="0"/>
                <a:cs typeface="Segoe UI" pitchFamily="34" charset="0"/>
              </a:rPr>
              <a:t> </a:t>
            </a:r>
            <a:r>
              <a:rPr lang="en-US" sz="900" dirty="0" err="1">
                <a:latin typeface="Segoe UI" pitchFamily="34" charset="0"/>
                <a:ea typeface="Segoe UI" pitchFamily="34" charset="0"/>
                <a:cs typeface="Segoe UI" pitchFamily="34" charset="0"/>
              </a:rPr>
              <a:t>tincidunt</a:t>
            </a:r>
            <a:r>
              <a:rPr lang="en-US" sz="900" dirty="0">
                <a:latin typeface="Segoe UI" pitchFamily="34" charset="0"/>
                <a:ea typeface="Segoe UI" pitchFamily="34" charset="0"/>
                <a:cs typeface="Segoe UI" pitchFamily="34" charset="0"/>
              </a:rPr>
              <a:t> </a:t>
            </a:r>
            <a:r>
              <a:rPr lang="en-US" sz="1100" dirty="0" err="1" smtClean="0">
                <a:latin typeface="Segoe UI" pitchFamily="34" charset="0"/>
                <a:ea typeface="Segoe UI" pitchFamily="34" charset="0"/>
                <a:cs typeface="Segoe UI" pitchFamily="34" charset="0"/>
              </a:rPr>
              <a:t>dignissim</a:t>
            </a:r>
            <a:r>
              <a:rPr lang="en-US" sz="1100" dirty="0" smtClean="0">
                <a:latin typeface="Segoe UI" pitchFamily="34" charset="0"/>
                <a:ea typeface="Segoe UI" pitchFamily="34" charset="0"/>
                <a:cs typeface="Segoe UI" pitchFamily="34" charset="0"/>
              </a:rPr>
              <a:t> </a:t>
            </a:r>
            <a:r>
              <a:rPr lang="en-US" sz="1600" dirty="0" err="1" smtClean="0">
                <a:latin typeface="Segoe UI" pitchFamily="34" charset="0"/>
                <a:ea typeface="Segoe UI" pitchFamily="34" charset="0"/>
                <a:cs typeface="Segoe UI" pitchFamily="34" charset="0"/>
              </a:rPr>
              <a:t>ultrices</a:t>
            </a:r>
            <a:r>
              <a:rPr lang="en-US" sz="1100" dirty="0" smtClean="0">
                <a:latin typeface="Segoe UI" pitchFamily="34" charset="0"/>
                <a:ea typeface="Segoe UI" pitchFamily="34" charset="0"/>
                <a:cs typeface="Segoe UI" pitchFamily="34" charset="0"/>
              </a:rPr>
              <a:t> </a:t>
            </a:r>
            <a:r>
              <a:rPr lang="en-US" sz="900" dirty="0" err="1">
                <a:latin typeface="Segoe UI" pitchFamily="34" charset="0"/>
                <a:ea typeface="Segoe UI" pitchFamily="34" charset="0"/>
                <a:cs typeface="Segoe UI" pitchFamily="34" charset="0"/>
              </a:rPr>
              <a:t>Aenean</a:t>
            </a:r>
            <a:r>
              <a:rPr lang="en-US" sz="900" dirty="0">
                <a:latin typeface="Segoe UI" pitchFamily="34" charset="0"/>
                <a:ea typeface="Segoe UI" pitchFamily="34" charset="0"/>
                <a:cs typeface="Segoe UI" pitchFamily="34" charset="0"/>
              </a:rPr>
              <a:t> </a:t>
            </a:r>
            <a:r>
              <a:rPr lang="en-US" sz="700" dirty="0" err="1" smtClean="0">
                <a:latin typeface="Segoe UI" pitchFamily="34" charset="0"/>
                <a:ea typeface="Segoe UI" pitchFamily="34" charset="0"/>
                <a:cs typeface="Segoe UI" pitchFamily="34" charset="0"/>
              </a:rPr>
              <a:t>eleifend</a:t>
            </a:r>
            <a:r>
              <a:rPr lang="en-US" sz="1000" dirty="0" smtClean="0">
                <a:latin typeface="Segoe UI" pitchFamily="34" charset="0"/>
                <a:ea typeface="Segoe UI" pitchFamily="34" charset="0"/>
                <a:cs typeface="Segoe UI" pitchFamily="34" charset="0"/>
              </a:rPr>
              <a:t> </a:t>
            </a:r>
            <a:r>
              <a:rPr lang="en-US" sz="900" dirty="0" err="1">
                <a:latin typeface="Segoe UI" pitchFamily="34" charset="0"/>
                <a:ea typeface="Segoe UI" pitchFamily="34" charset="0"/>
                <a:cs typeface="Segoe UI" pitchFamily="34" charset="0"/>
              </a:rPr>
              <a:t>lectus</a:t>
            </a:r>
            <a:r>
              <a:rPr lang="en-US" sz="900" dirty="0">
                <a:latin typeface="Segoe UI" pitchFamily="34" charset="0"/>
                <a:ea typeface="Segoe UI" pitchFamily="34" charset="0"/>
                <a:cs typeface="Segoe UI" pitchFamily="34" charset="0"/>
              </a:rPr>
              <a:t> </a:t>
            </a:r>
            <a:r>
              <a:rPr lang="en-US" sz="700" dirty="0" err="1" smtClean="0">
                <a:latin typeface="Segoe UI" pitchFamily="34" charset="0"/>
                <a:ea typeface="Segoe UI" pitchFamily="34" charset="0"/>
                <a:cs typeface="Segoe UI" pitchFamily="34" charset="0"/>
              </a:rPr>
              <a:t>viverra</a:t>
            </a:r>
            <a:r>
              <a:rPr lang="en-US" sz="1000" dirty="0" smtClean="0">
                <a:latin typeface="Segoe UI" pitchFamily="34" charset="0"/>
                <a:ea typeface="Segoe UI" pitchFamily="34" charset="0"/>
                <a:cs typeface="Segoe UI" pitchFamily="34" charset="0"/>
              </a:rPr>
              <a:t> </a:t>
            </a:r>
            <a:r>
              <a:rPr lang="en-US" sz="800" dirty="0" err="1">
                <a:latin typeface="Segoe UI" pitchFamily="34" charset="0"/>
                <a:ea typeface="Segoe UI" pitchFamily="34" charset="0"/>
                <a:cs typeface="Segoe UI" pitchFamily="34" charset="0"/>
              </a:rPr>
              <a:t>orci</a:t>
            </a:r>
            <a:r>
              <a:rPr lang="en-US" sz="800" dirty="0">
                <a:latin typeface="Segoe UI" pitchFamily="34" charset="0"/>
                <a:ea typeface="Segoe UI" pitchFamily="34" charset="0"/>
                <a:cs typeface="Segoe UI" pitchFamily="34" charset="0"/>
              </a:rPr>
              <a:t> </a:t>
            </a:r>
            <a:r>
              <a:rPr lang="en-US" dirty="0" err="1" smtClean="0">
                <a:latin typeface="Segoe UI" pitchFamily="34" charset="0"/>
                <a:ea typeface="Segoe UI" pitchFamily="34" charset="0"/>
                <a:cs typeface="Segoe UI" pitchFamily="34" charset="0"/>
              </a:rPr>
              <a:t>ullamcorper</a:t>
            </a:r>
            <a:r>
              <a:rPr lang="en-US" dirty="0" smtClean="0">
                <a:latin typeface="Segoe UI" pitchFamily="34" charset="0"/>
                <a:ea typeface="Segoe UI" pitchFamily="34" charset="0"/>
                <a:cs typeface="Segoe UI" pitchFamily="34" charset="0"/>
              </a:rPr>
              <a:t> </a:t>
            </a:r>
            <a:r>
              <a:rPr lang="en-US" sz="1000" dirty="0" err="1" smtClean="0">
                <a:latin typeface="Segoe UI" pitchFamily="34" charset="0"/>
                <a:ea typeface="Segoe UI" pitchFamily="34" charset="0"/>
                <a:cs typeface="Segoe UI" pitchFamily="34" charset="0"/>
              </a:rPr>
              <a:t>enim</a:t>
            </a:r>
            <a:r>
              <a:rPr lang="en-US" sz="1000" dirty="0" smtClean="0">
                <a:latin typeface="Segoe UI" pitchFamily="34" charset="0"/>
                <a:ea typeface="Segoe UI" pitchFamily="34" charset="0"/>
                <a:cs typeface="Segoe UI" pitchFamily="34" charset="0"/>
              </a:rPr>
              <a:t> </a:t>
            </a:r>
            <a:r>
              <a:rPr lang="en-US" sz="1600" dirty="0" err="1" smtClean="0">
                <a:latin typeface="Segoe UI" pitchFamily="34" charset="0"/>
                <a:ea typeface="Segoe UI" pitchFamily="34" charset="0"/>
                <a:cs typeface="Segoe UI" pitchFamily="34" charset="0"/>
              </a:rPr>
              <a:t>sagittis</a:t>
            </a:r>
            <a:r>
              <a:rPr lang="en-US" sz="1000" dirty="0" smtClean="0">
                <a:latin typeface="Segoe UI" pitchFamily="34" charset="0"/>
                <a:ea typeface="Segoe UI" pitchFamily="34" charset="0"/>
                <a:cs typeface="Segoe UI" pitchFamily="34" charset="0"/>
              </a:rPr>
              <a:t> </a:t>
            </a:r>
            <a:br>
              <a:rPr lang="en-US" sz="1000" dirty="0" smtClean="0">
                <a:latin typeface="Segoe UI" pitchFamily="34" charset="0"/>
                <a:ea typeface="Segoe UI" pitchFamily="34" charset="0"/>
                <a:cs typeface="Segoe UI" pitchFamily="34" charset="0"/>
              </a:rPr>
            </a:br>
            <a:endParaRPr lang="en-US" sz="1600" dirty="0" smtClean="0">
              <a:latin typeface="Segoe UI" pitchFamily="34" charset="0"/>
              <a:ea typeface="Segoe UI" pitchFamily="34" charset="0"/>
              <a:cs typeface="Segoe UI" pitchFamily="34" charset="0"/>
            </a:endParaRPr>
          </a:p>
        </p:txBody>
      </p:sp>
      <p:sp>
        <p:nvSpPr>
          <p:cNvPr id="45" name="Content"/>
          <p:cNvSpPr txBox="1"/>
          <p:nvPr>
            <p:custDataLst>
              <p:custData r:id="rId4"/>
            </p:custDataLst>
          </p:nvPr>
        </p:nvSpPr>
        <p:spPr>
          <a:xfrm>
            <a:off x="6197895" y="3795038"/>
            <a:ext cx="2110786" cy="861774"/>
          </a:xfrm>
          <a:prstGeom prst="rect">
            <a:avLst/>
          </a:prstGeom>
          <a:noFill/>
        </p:spPr>
        <p:txBody>
          <a:bodyPr wrap="square" rtlCol="0">
            <a:spAutoFit/>
          </a:bodyPr>
          <a:lstStyle/>
          <a:p>
            <a:r>
              <a:rPr lang="en-US" sz="1400" u="sng" dirty="0" smtClean="0">
                <a:solidFill>
                  <a:srgbClr val="0070C0"/>
                </a:solidFill>
                <a:uFill>
                  <a:solidFill>
                    <a:srgbClr val="0070C0"/>
                  </a:solidFill>
                </a:uFill>
                <a:latin typeface="Segoe UI" pitchFamily="34" charset="0"/>
                <a:ea typeface="Segoe UI" pitchFamily="34" charset="0"/>
                <a:cs typeface="Segoe UI" pitchFamily="34" charset="0"/>
              </a:rPr>
              <a:t>Advertisement Title</a:t>
            </a:r>
            <a:endParaRPr lang="en-US" sz="1400" u="sng" dirty="0">
              <a:solidFill>
                <a:srgbClr val="0070C0"/>
              </a:solidFill>
              <a:uFill>
                <a:solidFill>
                  <a:srgbClr val="0070C0"/>
                </a:solidFill>
              </a:uFill>
              <a:latin typeface="Segoe UI" pitchFamily="34" charset="0"/>
              <a:ea typeface="Segoe UI" pitchFamily="34" charset="0"/>
              <a:cs typeface="Segoe UI" pitchFamily="34" charset="0"/>
            </a:endParaRPr>
          </a:p>
          <a:p>
            <a:r>
              <a:rPr lang="en-US" sz="1200" dirty="0" err="1" smtClean="0">
                <a:latin typeface="Segoe UI" pitchFamily="34" charset="0"/>
                <a:ea typeface="Segoe UI" pitchFamily="34" charset="0"/>
                <a:cs typeface="Segoe UI" pitchFamily="34" charset="0"/>
              </a:rPr>
              <a:t>Lorem</a:t>
            </a:r>
            <a:r>
              <a:rPr lang="en-US" sz="1200" dirty="0" smtClean="0">
                <a:latin typeface="Segoe UI" pitchFamily="34" charset="0"/>
                <a:ea typeface="Segoe UI" pitchFamily="34" charset="0"/>
                <a:cs typeface="Segoe UI" pitchFamily="34" charset="0"/>
              </a:rPr>
              <a:t> </a:t>
            </a:r>
            <a:r>
              <a:rPr lang="en-US" sz="1200" dirty="0" err="1">
                <a:latin typeface="Segoe UI" pitchFamily="34" charset="0"/>
                <a:ea typeface="Segoe UI" pitchFamily="34" charset="0"/>
                <a:cs typeface="Segoe UI" pitchFamily="34" charset="0"/>
              </a:rPr>
              <a:t>ipsum</a:t>
            </a:r>
            <a:r>
              <a:rPr lang="en-US" sz="1200" dirty="0">
                <a:latin typeface="Segoe UI" pitchFamily="34" charset="0"/>
                <a:ea typeface="Segoe UI" pitchFamily="34" charset="0"/>
                <a:cs typeface="Segoe UI" pitchFamily="34" charset="0"/>
              </a:rPr>
              <a:t> dolor sit </a:t>
            </a:r>
            <a:r>
              <a:rPr lang="en-US" sz="1200" dirty="0" err="1" smtClean="0">
                <a:latin typeface="Segoe UI" pitchFamily="34" charset="0"/>
                <a:ea typeface="Segoe UI" pitchFamily="34" charset="0"/>
                <a:cs typeface="Segoe UI" pitchFamily="34" charset="0"/>
              </a:rPr>
              <a:t>amet</a:t>
            </a:r>
            <a:r>
              <a:rPr lang="en-US" sz="1200" dirty="0" smtClean="0">
                <a:latin typeface="Segoe UI" pitchFamily="34" charset="0"/>
                <a:ea typeface="Segoe UI" pitchFamily="34" charset="0"/>
                <a:cs typeface="Segoe UI" pitchFamily="34" charset="0"/>
              </a:rPr>
              <a:t> </a:t>
            </a:r>
            <a:r>
              <a:rPr lang="en-US" sz="1200" dirty="0" err="1">
                <a:latin typeface="Segoe UI" pitchFamily="34" charset="0"/>
                <a:ea typeface="Segoe UI" pitchFamily="34" charset="0"/>
                <a:cs typeface="Segoe UI" pitchFamily="34" charset="0"/>
              </a:rPr>
              <a:t>consectetur</a:t>
            </a:r>
            <a:r>
              <a:rPr lang="en-US" sz="1200" dirty="0">
                <a:latin typeface="Segoe UI" pitchFamily="34" charset="0"/>
                <a:ea typeface="Segoe UI" pitchFamily="34" charset="0"/>
                <a:cs typeface="Segoe UI" pitchFamily="34" charset="0"/>
              </a:rPr>
              <a:t> </a:t>
            </a:r>
            <a:r>
              <a:rPr lang="en-US" sz="1200" dirty="0" err="1">
                <a:latin typeface="Segoe UI" pitchFamily="34" charset="0"/>
                <a:ea typeface="Segoe UI" pitchFamily="34" charset="0"/>
                <a:cs typeface="Segoe UI" pitchFamily="34" charset="0"/>
              </a:rPr>
              <a:t>adipiscing</a:t>
            </a:r>
            <a:r>
              <a:rPr lang="en-US" sz="1200" dirty="0">
                <a:latin typeface="Segoe UI" pitchFamily="34" charset="0"/>
                <a:ea typeface="Segoe UI" pitchFamily="34" charset="0"/>
                <a:cs typeface="Segoe UI" pitchFamily="34" charset="0"/>
              </a:rPr>
              <a:t> </a:t>
            </a:r>
            <a:r>
              <a:rPr lang="en-US" sz="1200" dirty="0" err="1" smtClean="0">
                <a:latin typeface="Segoe UI" pitchFamily="34" charset="0"/>
                <a:ea typeface="Segoe UI" pitchFamily="34" charset="0"/>
                <a:cs typeface="Segoe UI" pitchFamily="34" charset="0"/>
              </a:rPr>
              <a:t>elit</a:t>
            </a:r>
            <a:r>
              <a:rPr lang="en-US" sz="1200" dirty="0" smtClean="0">
                <a:latin typeface="Segoe UI" pitchFamily="34" charset="0"/>
                <a:ea typeface="Segoe UI" pitchFamily="34" charset="0"/>
                <a:cs typeface="Segoe UI" pitchFamily="34" charset="0"/>
              </a:rPr>
              <a:t>.</a:t>
            </a:r>
          </a:p>
          <a:p>
            <a:r>
              <a:rPr lang="en-US" sz="1200" dirty="0" smtClean="0">
                <a:solidFill>
                  <a:srgbClr val="008000"/>
                </a:solidFill>
                <a:latin typeface="Segoe UI" pitchFamily="34" charset="0"/>
                <a:ea typeface="Segoe UI" pitchFamily="34" charset="0"/>
                <a:cs typeface="Segoe UI" pitchFamily="34" charset="0"/>
              </a:rPr>
              <a:t>www.microsoft.com</a:t>
            </a:r>
          </a:p>
        </p:txBody>
      </p:sp>
      <p:sp>
        <p:nvSpPr>
          <p:cNvPr id="46" name="Content"/>
          <p:cNvSpPr/>
          <p:nvPr>
            <p:custDataLst>
              <p:custData r:id="rId5"/>
            </p:custDataLst>
          </p:nvPr>
        </p:nvSpPr>
        <p:spPr>
          <a:xfrm>
            <a:off x="1322441" y="4916534"/>
            <a:ext cx="1106592" cy="228600"/>
          </a:xfrm>
          <a:prstGeom prst="roundRect">
            <a:avLst/>
          </a:prstGeom>
          <a:solidFill>
            <a:srgbClr val="FFFFFF">
              <a:lumMod val="95000"/>
            </a:srgbClr>
          </a:soli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wrap="square" lIns="91440" tIns="0" rIns="91440" bIns="9144" rtlCol="0" anchor="ctr">
            <a:noAutofit/>
          </a:bodyPr>
          <a:lstStyle/>
          <a:p>
            <a:pPr algn="ctr"/>
            <a:r>
              <a:rPr lang="en-US" sz="1200" dirty="0">
                <a:solidFill>
                  <a:srgbClr val="000000"/>
                </a:solidFill>
                <a:latin typeface="Segoe UI" pitchFamily="34" charset="0"/>
                <a:cs typeface="Segoe UI" pitchFamily="34" charset="0"/>
              </a:rPr>
              <a:t>b</a:t>
            </a:r>
            <a:r>
              <a:rPr lang="en-US" sz="1200" dirty="0" smtClean="0">
                <a:solidFill>
                  <a:srgbClr val="000000"/>
                </a:solidFill>
                <a:latin typeface="Segoe UI" pitchFamily="34" charset="0"/>
                <a:cs typeface="Segoe UI" pitchFamily="34" charset="0"/>
              </a:rPr>
              <a:t>utton</a:t>
            </a:r>
            <a:endParaRPr lang="en-US" sz="1200" dirty="0">
              <a:solidFill>
                <a:srgbClr val="000000"/>
              </a:solidFill>
              <a:latin typeface="Segoe UI" pitchFamily="34" charset="0"/>
              <a:cs typeface="Segoe UI" pitchFamily="34" charset="0"/>
            </a:endParaRPr>
          </a:p>
        </p:txBody>
      </p:sp>
      <p:sp>
        <p:nvSpPr>
          <p:cNvPr id="47" name="Content"/>
          <p:cNvSpPr/>
          <p:nvPr>
            <p:custDataLst>
              <p:custData r:id="rId6"/>
            </p:custDataLst>
          </p:nvPr>
        </p:nvSpPr>
        <p:spPr>
          <a:xfrm>
            <a:off x="2548679" y="4927600"/>
            <a:ext cx="1106592" cy="228600"/>
          </a:xfrm>
          <a:prstGeom prst="roundRect">
            <a:avLst/>
          </a:prstGeom>
          <a:solidFill>
            <a:srgbClr val="FFFFFF">
              <a:lumMod val="95000"/>
            </a:srgbClr>
          </a:soli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wrap="square" lIns="91440" tIns="0" rIns="91440" bIns="9144" rtlCol="0" anchor="ctr">
            <a:noAutofit/>
          </a:bodyPr>
          <a:lstStyle/>
          <a:p>
            <a:pPr algn="ctr"/>
            <a:r>
              <a:rPr lang="en-US" sz="1200" dirty="0">
                <a:solidFill>
                  <a:srgbClr val="000000"/>
                </a:solidFill>
                <a:latin typeface="Segoe UI" pitchFamily="34" charset="0"/>
                <a:cs typeface="Segoe UI" pitchFamily="34" charset="0"/>
              </a:rPr>
              <a:t>b</a:t>
            </a:r>
            <a:r>
              <a:rPr lang="en-US" sz="1200" dirty="0" smtClean="0">
                <a:solidFill>
                  <a:srgbClr val="000000"/>
                </a:solidFill>
                <a:latin typeface="Segoe UI" pitchFamily="34" charset="0"/>
                <a:cs typeface="Segoe UI" pitchFamily="34" charset="0"/>
              </a:rPr>
              <a:t>utton</a:t>
            </a:r>
            <a:endParaRPr lang="en-US" sz="1200" dirty="0">
              <a:solidFill>
                <a:srgbClr val="000000"/>
              </a:solidFill>
              <a:latin typeface="Segoe UI" pitchFamily="34" charset="0"/>
              <a:cs typeface="Segoe UI" pitchFamily="34" charset="0"/>
            </a:endParaRPr>
          </a:p>
        </p:txBody>
      </p:sp>
      <p:sp>
        <p:nvSpPr>
          <p:cNvPr id="48" name="Content"/>
          <p:cNvSpPr/>
          <p:nvPr>
            <p:custDataLst>
              <p:custData r:id="rId7"/>
            </p:custDataLst>
          </p:nvPr>
        </p:nvSpPr>
        <p:spPr>
          <a:xfrm>
            <a:off x="3820266" y="4964113"/>
            <a:ext cx="1106592" cy="228600"/>
          </a:xfrm>
          <a:prstGeom prst="roundRect">
            <a:avLst/>
          </a:prstGeom>
          <a:solidFill>
            <a:srgbClr val="FFFFFF">
              <a:lumMod val="95000"/>
            </a:srgbClr>
          </a:soli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wrap="square" lIns="91440" tIns="0" rIns="91440" bIns="9144" rtlCol="0" anchor="ctr">
            <a:noAutofit/>
          </a:bodyPr>
          <a:lstStyle/>
          <a:p>
            <a:pPr algn="ctr"/>
            <a:r>
              <a:rPr lang="en-US" sz="1200" dirty="0">
                <a:solidFill>
                  <a:srgbClr val="000000"/>
                </a:solidFill>
                <a:latin typeface="Segoe UI" pitchFamily="34" charset="0"/>
                <a:cs typeface="Segoe UI" pitchFamily="34" charset="0"/>
              </a:rPr>
              <a:t>b</a:t>
            </a:r>
            <a:r>
              <a:rPr lang="en-US" sz="1200" dirty="0" smtClean="0">
                <a:solidFill>
                  <a:srgbClr val="000000"/>
                </a:solidFill>
                <a:latin typeface="Segoe UI" pitchFamily="34" charset="0"/>
                <a:cs typeface="Segoe UI" pitchFamily="34" charset="0"/>
              </a:rPr>
              <a:t>utton</a:t>
            </a:r>
            <a:endParaRPr lang="en-US" sz="1200" dirty="0">
              <a:solidFill>
                <a:srgbClr val="000000"/>
              </a:solidFill>
              <a:latin typeface="Segoe UI" pitchFamily="34" charset="0"/>
              <a:cs typeface="Segoe UI" pitchFamily="34" charset="0"/>
            </a:endParaRPr>
          </a:p>
        </p:txBody>
      </p:sp>
      <p:grpSp>
        <p:nvGrpSpPr>
          <p:cNvPr id="49" name="DragSelection"/>
          <p:cNvGrpSpPr/>
          <p:nvPr>
            <p:custDataLst>
              <p:custData r:id="rId8"/>
            </p:custDataLst>
          </p:nvPr>
        </p:nvGrpSpPr>
        <p:grpSpPr>
          <a:xfrm>
            <a:off x="7446642" y="4683711"/>
            <a:ext cx="2668965" cy="1543050"/>
            <a:chOff x="3237518" y="2657475"/>
            <a:chExt cx="2668965" cy="1543050"/>
          </a:xfrm>
        </p:grpSpPr>
        <p:sp>
          <p:nvSpPr>
            <p:cNvPr id="50" name="Selection"/>
            <p:cNvSpPr/>
            <p:nvPr>
              <p:custDataLst>
                <p:custData r:id="rId10"/>
              </p:custDataLst>
            </p:nvPr>
          </p:nvSpPr>
          <p:spPr>
            <a:xfrm>
              <a:off x="3237518" y="2657475"/>
              <a:ext cx="2668965" cy="1543050"/>
            </a:xfrm>
            <a:prstGeom prst="rect">
              <a:avLst/>
            </a:prstGeom>
            <a:solidFill>
              <a:srgbClr val="1F497D">
                <a:lumMod val="20000"/>
                <a:lumOff val="80000"/>
                <a:alpha val="38000"/>
              </a:srgbClr>
            </a:soli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lIns="45720" tIns="0" rIns="0" bIns="0" rtlCol="0" anchor="t" anchorCtr="0"/>
            <a:lstStyle/>
            <a:p>
              <a:endParaRPr lang="en-US" sz="900" dirty="0" smtClean="0">
                <a:solidFill>
                  <a:srgbClr val="000000"/>
                </a:solidFill>
                <a:latin typeface="Segoe UI" pitchFamily="34" charset="0"/>
                <a:cs typeface="Segoe UI" pitchFamily="34" charset="0"/>
              </a:endParaRPr>
            </a:p>
          </p:txBody>
        </p:sp>
        <p:sp>
          <p:nvSpPr>
            <p:cNvPr id="51" name="MousePointer"/>
            <p:cNvSpPr/>
            <p:nvPr/>
          </p:nvSpPr>
          <p:spPr>
            <a:xfrm rot="20359169">
              <a:off x="5055069" y="3447692"/>
              <a:ext cx="151053" cy="247694"/>
            </a:xfrm>
            <a:custGeom>
              <a:avLst/>
              <a:gdLst>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806746 h 997971"/>
                <a:gd name="connsiteX4" fmla="*/ 386188 w 592890"/>
                <a:gd name="connsiteY4" fmla="*/ 997971 h 997971"/>
                <a:gd name="connsiteX5" fmla="*/ 206702 w 592890"/>
                <a:gd name="connsiteY5" fmla="*/ 997971 h 997971"/>
                <a:gd name="connsiteX6" fmla="*/ 206702 w 592890"/>
                <a:gd name="connsiteY6" fmla="*/ 806746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66438 h 997971"/>
                <a:gd name="connsiteX4" fmla="*/ 386188 w 592890"/>
                <a:gd name="connsiteY4" fmla="*/ 997971 h 997971"/>
                <a:gd name="connsiteX5" fmla="*/ 206702 w 592890"/>
                <a:gd name="connsiteY5" fmla="*/ 997971 h 997971"/>
                <a:gd name="connsiteX6" fmla="*/ 206702 w 592890"/>
                <a:gd name="connsiteY6" fmla="*/ 806746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66438 h 997971"/>
                <a:gd name="connsiteX4" fmla="*/ 386188 w 592890"/>
                <a:gd name="connsiteY4" fmla="*/ 997971 h 997971"/>
                <a:gd name="connsiteX5" fmla="*/ 206702 w 592890"/>
                <a:gd name="connsiteY5" fmla="*/ 997971 h 997971"/>
                <a:gd name="connsiteX6" fmla="*/ 206702 w 592890"/>
                <a:gd name="connsiteY6" fmla="*/ 764057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66438 h 997971"/>
                <a:gd name="connsiteX4" fmla="*/ 386188 w 592890"/>
                <a:gd name="connsiteY4" fmla="*/ 997971 h 997971"/>
                <a:gd name="connsiteX5" fmla="*/ 206702 w 592890"/>
                <a:gd name="connsiteY5" fmla="*/ 997971 h 997971"/>
                <a:gd name="connsiteX6" fmla="*/ 206702 w 592890"/>
                <a:gd name="connsiteY6" fmla="*/ 735333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30570 h 997971"/>
                <a:gd name="connsiteX4" fmla="*/ 386188 w 592890"/>
                <a:gd name="connsiteY4" fmla="*/ 997971 h 997971"/>
                <a:gd name="connsiteX5" fmla="*/ 206702 w 592890"/>
                <a:gd name="connsiteY5" fmla="*/ 997971 h 997971"/>
                <a:gd name="connsiteX6" fmla="*/ 206702 w 592890"/>
                <a:gd name="connsiteY6" fmla="*/ 735333 h 997971"/>
                <a:gd name="connsiteX7" fmla="*/ 0 w 592890"/>
                <a:gd name="connsiteY7" fmla="*/ 806746 h 997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2890" h="997971">
                  <a:moveTo>
                    <a:pt x="0" y="806746"/>
                  </a:moveTo>
                  <a:lnTo>
                    <a:pt x="296445" y="0"/>
                  </a:lnTo>
                  <a:lnTo>
                    <a:pt x="592890" y="806746"/>
                  </a:lnTo>
                  <a:lnTo>
                    <a:pt x="386188" y="730570"/>
                  </a:lnTo>
                  <a:lnTo>
                    <a:pt x="386188" y="997971"/>
                  </a:lnTo>
                  <a:lnTo>
                    <a:pt x="206702" y="997971"/>
                  </a:lnTo>
                  <a:lnTo>
                    <a:pt x="206702" y="735333"/>
                  </a:lnTo>
                  <a:lnTo>
                    <a:pt x="0" y="806746"/>
                  </a:lnTo>
                  <a:close/>
                </a:path>
              </a:pathLst>
            </a:custGeom>
            <a:solidFill>
              <a:srgbClr val="FFFFFF"/>
            </a:solidFill>
            <a:ln w="3175">
              <a:solidFill>
                <a:srgbClr val="000000">
                  <a:lumMod val="85000"/>
                  <a:lumOff val="15000"/>
                </a:srgbClr>
              </a:solidFill>
            </a:ln>
            <a:effectLst>
              <a:glow rad="139700">
                <a:srgbClr val="F79646">
                  <a:satMod val="175000"/>
                  <a:alpha val="40000"/>
                </a:srgbClr>
              </a:glow>
              <a:outerShdw blurRad="25400" dist="25400" dir="2040000" algn="tl" rotWithShape="0">
                <a:prstClr val="black">
                  <a:alpha val="20000"/>
                </a:prstClr>
              </a:outerShdw>
            </a:effectLst>
          </p:spPr>
          <p:style>
            <a:lnRef idx="2">
              <a:srgbClr val="4F81BD">
                <a:shade val="50000"/>
              </a:srgbClr>
            </a:lnRef>
            <a:fillRef idx="1">
              <a:srgbClr val="4F81BD"/>
            </a:fillRef>
            <a:effectRef idx="0">
              <a:srgbClr val="4F81BD"/>
            </a:effectRef>
            <a:fontRef idx="minor">
              <a:srgbClr val="000000"/>
            </a:fontRef>
          </p:style>
          <p:txBody>
            <a:bodyPr lIns="97531" tIns="48766" rIns="97531" bIns="48766" rtlCol="0" anchor="ctr"/>
            <a:lstStyle/>
            <a:p>
              <a:pPr algn="ctr"/>
              <a:endParaRPr lang="en-US" dirty="0"/>
            </a:p>
          </p:txBody>
        </p:sp>
      </p:grpSp>
      <p:sp>
        <p:nvSpPr>
          <p:cNvPr id="52" name="MouseClick"/>
          <p:cNvSpPr/>
          <p:nvPr>
            <p:custDataLst>
              <p:custData r:id="rId9"/>
            </p:custDataLst>
          </p:nvPr>
        </p:nvSpPr>
        <p:spPr>
          <a:xfrm rot="20359169">
            <a:off x="3718599" y="3286103"/>
            <a:ext cx="151053" cy="247694"/>
          </a:xfrm>
          <a:custGeom>
            <a:avLst/>
            <a:gdLst>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806746 h 997971"/>
              <a:gd name="connsiteX4" fmla="*/ 386188 w 592890"/>
              <a:gd name="connsiteY4" fmla="*/ 997971 h 997971"/>
              <a:gd name="connsiteX5" fmla="*/ 206702 w 592890"/>
              <a:gd name="connsiteY5" fmla="*/ 997971 h 997971"/>
              <a:gd name="connsiteX6" fmla="*/ 206702 w 592890"/>
              <a:gd name="connsiteY6" fmla="*/ 806746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66438 h 997971"/>
              <a:gd name="connsiteX4" fmla="*/ 386188 w 592890"/>
              <a:gd name="connsiteY4" fmla="*/ 997971 h 997971"/>
              <a:gd name="connsiteX5" fmla="*/ 206702 w 592890"/>
              <a:gd name="connsiteY5" fmla="*/ 997971 h 997971"/>
              <a:gd name="connsiteX6" fmla="*/ 206702 w 592890"/>
              <a:gd name="connsiteY6" fmla="*/ 806746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66438 h 997971"/>
              <a:gd name="connsiteX4" fmla="*/ 386188 w 592890"/>
              <a:gd name="connsiteY4" fmla="*/ 997971 h 997971"/>
              <a:gd name="connsiteX5" fmla="*/ 206702 w 592890"/>
              <a:gd name="connsiteY5" fmla="*/ 997971 h 997971"/>
              <a:gd name="connsiteX6" fmla="*/ 206702 w 592890"/>
              <a:gd name="connsiteY6" fmla="*/ 764057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66438 h 997971"/>
              <a:gd name="connsiteX4" fmla="*/ 386188 w 592890"/>
              <a:gd name="connsiteY4" fmla="*/ 997971 h 997971"/>
              <a:gd name="connsiteX5" fmla="*/ 206702 w 592890"/>
              <a:gd name="connsiteY5" fmla="*/ 997971 h 997971"/>
              <a:gd name="connsiteX6" fmla="*/ 206702 w 592890"/>
              <a:gd name="connsiteY6" fmla="*/ 735333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30570 h 997971"/>
              <a:gd name="connsiteX4" fmla="*/ 386188 w 592890"/>
              <a:gd name="connsiteY4" fmla="*/ 997971 h 997971"/>
              <a:gd name="connsiteX5" fmla="*/ 206702 w 592890"/>
              <a:gd name="connsiteY5" fmla="*/ 997971 h 997971"/>
              <a:gd name="connsiteX6" fmla="*/ 206702 w 592890"/>
              <a:gd name="connsiteY6" fmla="*/ 735333 h 997971"/>
              <a:gd name="connsiteX7" fmla="*/ 0 w 592890"/>
              <a:gd name="connsiteY7" fmla="*/ 806746 h 997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2890" h="997971">
                <a:moveTo>
                  <a:pt x="0" y="806746"/>
                </a:moveTo>
                <a:lnTo>
                  <a:pt x="296445" y="0"/>
                </a:lnTo>
                <a:lnTo>
                  <a:pt x="592890" y="806746"/>
                </a:lnTo>
                <a:lnTo>
                  <a:pt x="386188" y="730570"/>
                </a:lnTo>
                <a:lnTo>
                  <a:pt x="386188" y="997971"/>
                </a:lnTo>
                <a:lnTo>
                  <a:pt x="206702" y="997971"/>
                </a:lnTo>
                <a:lnTo>
                  <a:pt x="206702" y="735333"/>
                </a:lnTo>
                <a:lnTo>
                  <a:pt x="0" y="806746"/>
                </a:lnTo>
                <a:close/>
              </a:path>
            </a:pathLst>
          </a:custGeom>
          <a:solidFill>
            <a:srgbClr val="FFFFFF"/>
          </a:solidFill>
          <a:ln w="3175">
            <a:solidFill>
              <a:srgbClr val="000000">
                <a:lumMod val="85000"/>
                <a:lumOff val="15000"/>
              </a:srgbClr>
            </a:solidFill>
          </a:ln>
          <a:effectLst>
            <a:glow rad="139700">
              <a:srgbClr val="F79646">
                <a:satMod val="175000"/>
                <a:alpha val="40000"/>
              </a:srgbClr>
            </a:glow>
            <a:outerShdw blurRad="25400" dist="25400" dir="2040000" algn="tl" rotWithShape="0">
              <a:prstClr val="black">
                <a:alpha val="20000"/>
              </a:prstClr>
            </a:outerShdw>
          </a:effectLst>
        </p:spPr>
        <p:style>
          <a:lnRef idx="2">
            <a:srgbClr val="4F81BD">
              <a:shade val="50000"/>
            </a:srgbClr>
          </a:lnRef>
          <a:fillRef idx="1">
            <a:srgbClr val="4F81BD"/>
          </a:fillRef>
          <a:effectRef idx="0">
            <a:srgbClr val="4F81BD"/>
          </a:effectRef>
          <a:fontRef idx="minor">
            <a:srgbClr val="000000"/>
          </a:fontRef>
        </p:style>
        <p:txBody>
          <a:bodyPr lIns="97531" tIns="48766" rIns="97531" bIns="48766" rtlCol="0" anchor="ctr"/>
          <a:lstStyle>
            <a:defPPr>
              <a:defRPr lang="en-US"/>
            </a:defPPr>
            <a:lvl1pPr marL="0" algn="l" defTabSz="914400" rtl="0" eaLnBrk="1" latinLnBrk="0" hangingPunct="1">
              <a:defRPr sz="1800" kern="1200">
                <a:solidFill>
                  <a:srgbClr val="000000"/>
                </a:solidFill>
                <a:latin typeface="+mn-lt"/>
                <a:ea typeface="+mn-ea"/>
                <a:cs typeface="+mn-cs"/>
              </a:defRPr>
            </a:lvl1pPr>
            <a:lvl2pPr marL="457200" algn="l" defTabSz="914400" rtl="0" eaLnBrk="1" latinLnBrk="0" hangingPunct="1">
              <a:defRPr sz="1800" kern="1200">
                <a:solidFill>
                  <a:srgbClr val="000000"/>
                </a:solidFill>
                <a:latin typeface="+mn-lt"/>
                <a:ea typeface="+mn-ea"/>
                <a:cs typeface="+mn-cs"/>
              </a:defRPr>
            </a:lvl2pPr>
            <a:lvl3pPr marL="914400" algn="l" defTabSz="914400" rtl="0" eaLnBrk="1" latinLnBrk="0" hangingPunct="1">
              <a:defRPr sz="1800" kern="1200">
                <a:solidFill>
                  <a:srgbClr val="000000"/>
                </a:solidFill>
                <a:latin typeface="+mn-lt"/>
                <a:ea typeface="+mn-ea"/>
                <a:cs typeface="+mn-cs"/>
              </a:defRPr>
            </a:lvl3pPr>
            <a:lvl4pPr marL="1371600" algn="l" defTabSz="914400" rtl="0" eaLnBrk="1" latinLnBrk="0" hangingPunct="1">
              <a:defRPr sz="1800" kern="1200">
                <a:solidFill>
                  <a:srgbClr val="000000"/>
                </a:solidFill>
                <a:latin typeface="+mn-lt"/>
                <a:ea typeface="+mn-ea"/>
                <a:cs typeface="+mn-cs"/>
              </a:defRPr>
            </a:lvl4pPr>
            <a:lvl5pPr marL="1828800" algn="l" defTabSz="914400" rtl="0" eaLnBrk="1" latinLnBrk="0" hangingPunct="1">
              <a:defRPr sz="1800" kern="1200">
                <a:solidFill>
                  <a:srgbClr val="000000"/>
                </a:solidFill>
                <a:latin typeface="+mn-lt"/>
                <a:ea typeface="+mn-ea"/>
                <a:cs typeface="+mn-cs"/>
              </a:defRPr>
            </a:lvl5pPr>
            <a:lvl6pPr marL="2286000" algn="l" defTabSz="914400" rtl="0" eaLnBrk="1" latinLnBrk="0" hangingPunct="1">
              <a:defRPr sz="1800" kern="1200">
                <a:solidFill>
                  <a:srgbClr val="000000"/>
                </a:solidFill>
                <a:latin typeface="+mn-lt"/>
                <a:ea typeface="+mn-ea"/>
                <a:cs typeface="+mn-cs"/>
              </a:defRPr>
            </a:lvl6pPr>
            <a:lvl7pPr marL="2743200" algn="l" defTabSz="914400" rtl="0" eaLnBrk="1" latinLnBrk="0" hangingPunct="1">
              <a:defRPr sz="1800" kern="1200">
                <a:solidFill>
                  <a:srgbClr val="000000"/>
                </a:solidFill>
                <a:latin typeface="+mn-lt"/>
                <a:ea typeface="+mn-ea"/>
                <a:cs typeface="+mn-cs"/>
              </a:defRPr>
            </a:lvl7pPr>
            <a:lvl8pPr marL="3200400" algn="l" defTabSz="914400" rtl="0" eaLnBrk="1" latinLnBrk="0" hangingPunct="1">
              <a:defRPr sz="1800" kern="1200">
                <a:solidFill>
                  <a:srgbClr val="000000"/>
                </a:solidFill>
                <a:latin typeface="+mn-lt"/>
                <a:ea typeface="+mn-ea"/>
                <a:cs typeface="+mn-cs"/>
              </a:defRPr>
            </a:lvl8pPr>
            <a:lvl9pPr marL="3657600" algn="l" defTabSz="914400" rtl="0" eaLnBrk="1" latinLnBrk="0" hangingPunct="1">
              <a:defRPr sz="1800" kern="1200">
                <a:solidFill>
                  <a:srgbClr val="000000"/>
                </a:solidFill>
                <a:latin typeface="+mn-lt"/>
                <a:ea typeface="+mn-ea"/>
                <a:cs typeface="+mn-cs"/>
              </a:defRPr>
            </a:lvl9pPr>
          </a:lstStyle>
          <a:p>
            <a:pPr algn="ctr"/>
            <a:endParaRPr lang="en-US" dirty="0"/>
          </a:p>
        </p:txBody>
      </p:sp>
    </p:spTree>
    <p:extLst>
      <p:ext uri="{BB962C8B-B14F-4D97-AF65-F5344CB8AC3E}">
        <p14:creationId xmlns:p14="http://schemas.microsoft.com/office/powerpoint/2010/main" val="1932550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0 -4.44444E-6 C 0.01024 -0.00069 0.02083 0.00093 0.0309 -0.00231 C 0.03854 -0.00486 0.04479 -0.01203 0.05174 -0.01689 C 0.07917 -0.03611 0.0908 -0.06365 0.10642 -0.09814 C 0.11111 -0.1199 0.11372 -0.14074 0.11372 -0.16342 " pathEditMode="relative" ptsTypes="ffffA">
                                      <p:cBhvr>
                                        <p:cTn id="6" dur="2000" fill="hold"/>
                                        <p:tgtEl>
                                          <p:spTgt spid="52"/>
                                        </p:tgtEl>
                                        <p:attrNameLst>
                                          <p:attrName>ppt_x</p:attrName>
                                          <p:attrName>ppt_y</p:attrName>
                                        </p:attrNameLst>
                                      </p:cBhvr>
                                    </p:animMotion>
                                  </p:childTnLst>
                                </p:cTn>
                              </p:par>
                            </p:childTnLst>
                          </p:cTn>
                        </p:par>
                        <p:par>
                          <p:cTn id="7" fill="hold">
                            <p:stCondLst>
                              <p:cond delay="2000"/>
                            </p:stCondLst>
                            <p:childTnLst>
                              <p:par>
                                <p:cTn id="8" presetID="23" presetClass="exit" presetSubtype="32" fill="remove" grpId="1" nodeType="afterEffect">
                                  <p:stCondLst>
                                    <p:cond delay="0"/>
                                  </p:stCondLst>
                                  <p:childTnLst>
                                    <p:anim calcmode="lin" valueType="num">
                                      <p:cBhvr>
                                        <p:cTn id="9" dur="100"/>
                                        <p:tgtEl>
                                          <p:spTgt spid="52"/>
                                        </p:tgtEl>
                                        <p:attrNameLst>
                                          <p:attrName>ppt_w</p:attrName>
                                        </p:attrNameLst>
                                      </p:cBhvr>
                                      <p:tavLst>
                                        <p:tav tm="0">
                                          <p:val>
                                            <p:strVal val="ppt_w"/>
                                          </p:val>
                                        </p:tav>
                                        <p:tav tm="100000">
                                          <p:val>
                                            <p:fltVal val="0"/>
                                          </p:val>
                                        </p:tav>
                                      </p:tavLst>
                                    </p:anim>
                                    <p:anim calcmode="lin" valueType="num">
                                      <p:cBhvr>
                                        <p:cTn id="10" dur="100"/>
                                        <p:tgtEl>
                                          <p:spTgt spid="52"/>
                                        </p:tgtEl>
                                        <p:attrNameLst>
                                          <p:attrName>ppt_h</p:attrName>
                                        </p:attrNameLst>
                                      </p:cBhvr>
                                      <p:tavLst>
                                        <p:tav tm="0">
                                          <p:val>
                                            <p:strVal val="ppt_h"/>
                                          </p:val>
                                        </p:tav>
                                        <p:tav tm="100000">
                                          <p:val>
                                            <p:fltVal val="0"/>
                                          </p:val>
                                        </p:tav>
                                      </p:tavLst>
                                    </p:anim>
                                    <p:set>
                                      <p:cBhvr>
                                        <p:cTn id="11" dur="1" fill="hold">
                                          <p:stCondLst>
                                            <p:cond delay="99"/>
                                          </p:stCondLst>
                                        </p:cTn>
                                        <p:tgtEl>
                                          <p:spTgt spid="5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52" grpId="1"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Housekeeping: Getting our software ready…</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1300935969"/>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New Members to Your Team </a:t>
            </a:r>
            <a:r>
              <a:rPr lang="en-US" dirty="0" err="1" smtClean="0"/>
              <a:t>Bizspark</a:t>
            </a:r>
            <a:r>
              <a:rPr lang="en-US" dirty="0" smtClean="0"/>
              <a:t> Accounts</a:t>
            </a:r>
            <a:endParaRPr lang="en-US" dirty="0"/>
          </a:p>
        </p:txBody>
      </p:sp>
      <p:pic>
        <p:nvPicPr>
          <p:cNvPr id="4" name="Picture 3"/>
          <p:cNvPicPr>
            <a:picLocks noChangeAspect="1"/>
          </p:cNvPicPr>
          <p:nvPr/>
        </p:nvPicPr>
        <p:blipFill>
          <a:blip r:embed="rId2"/>
          <a:stretch>
            <a:fillRect/>
          </a:stretch>
        </p:blipFill>
        <p:spPr>
          <a:xfrm>
            <a:off x="3410465" y="1118607"/>
            <a:ext cx="7544958" cy="5443088"/>
          </a:xfrm>
          <a:prstGeom prst="rect">
            <a:avLst/>
          </a:prstGeom>
        </p:spPr>
      </p:pic>
    </p:spTree>
    <p:extLst>
      <p:ext uri="{BB962C8B-B14F-4D97-AF65-F5344CB8AC3E}">
        <p14:creationId xmlns:p14="http://schemas.microsoft.com/office/powerpoint/2010/main" val="382728165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729202" y="438273"/>
            <a:ext cx="10901673" cy="5888387"/>
          </a:xfrm>
          <a:prstGeom prst="rect">
            <a:avLst/>
          </a:prstGeom>
        </p:spPr>
      </p:pic>
      <p:sp>
        <p:nvSpPr>
          <p:cNvPr id="6" name="Oval 5"/>
          <p:cNvSpPr/>
          <p:nvPr/>
        </p:nvSpPr>
        <p:spPr>
          <a:xfrm>
            <a:off x="444843" y="2817341"/>
            <a:ext cx="8835081" cy="121096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647775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3421" y="229201"/>
            <a:ext cx="10515600" cy="561632"/>
          </a:xfrm>
        </p:spPr>
        <p:txBody>
          <a:bodyPr>
            <a:normAutofit fontScale="90000"/>
          </a:bodyPr>
          <a:lstStyle/>
          <a:p>
            <a:r>
              <a:rPr lang="en-US" dirty="0" smtClean="0"/>
              <a:t>Accessing your </a:t>
            </a:r>
            <a:r>
              <a:rPr lang="en-US" dirty="0" err="1" smtClean="0"/>
              <a:t>Bizspark</a:t>
            </a:r>
            <a:r>
              <a:rPr lang="en-US" dirty="0" smtClean="0"/>
              <a:t> Benefits</a:t>
            </a:r>
            <a:endParaRPr lang="en-US" dirty="0"/>
          </a:p>
        </p:txBody>
      </p:sp>
      <p:pic>
        <p:nvPicPr>
          <p:cNvPr id="5" name="Picture 4"/>
          <p:cNvPicPr>
            <a:picLocks noChangeAspect="1"/>
          </p:cNvPicPr>
          <p:nvPr/>
        </p:nvPicPr>
        <p:blipFill>
          <a:blip r:embed="rId2"/>
          <a:stretch>
            <a:fillRect/>
          </a:stretch>
        </p:blipFill>
        <p:spPr>
          <a:xfrm>
            <a:off x="2112619" y="1006818"/>
            <a:ext cx="7829690" cy="5332198"/>
          </a:xfrm>
          <a:prstGeom prst="rect">
            <a:avLst/>
          </a:prstGeom>
        </p:spPr>
      </p:pic>
      <p:sp>
        <p:nvSpPr>
          <p:cNvPr id="6" name="Oval 5"/>
          <p:cNvSpPr/>
          <p:nvPr/>
        </p:nvSpPr>
        <p:spPr>
          <a:xfrm>
            <a:off x="4732638" y="3954162"/>
            <a:ext cx="4201297" cy="112446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7977869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3887" y="1"/>
            <a:ext cx="10515600" cy="924310"/>
          </a:xfrm>
        </p:spPr>
        <p:txBody>
          <a:bodyPr/>
          <a:lstStyle/>
          <a:p>
            <a:r>
              <a:rPr lang="en-US" dirty="0" smtClean="0"/>
              <a:t>MSDN Subscriber Download – Key Software</a:t>
            </a:r>
            <a:endParaRPr lang="en-US" dirty="0"/>
          </a:p>
        </p:txBody>
      </p:sp>
      <p:pic>
        <p:nvPicPr>
          <p:cNvPr id="4" name="Picture 3"/>
          <p:cNvPicPr>
            <a:picLocks noChangeAspect="1"/>
          </p:cNvPicPr>
          <p:nvPr/>
        </p:nvPicPr>
        <p:blipFill>
          <a:blip r:embed="rId2"/>
          <a:stretch>
            <a:fillRect/>
          </a:stretch>
        </p:blipFill>
        <p:spPr>
          <a:xfrm>
            <a:off x="838199" y="924311"/>
            <a:ext cx="10086975" cy="5553075"/>
          </a:xfrm>
          <a:prstGeom prst="rect">
            <a:avLst/>
          </a:prstGeom>
        </p:spPr>
      </p:pic>
      <p:sp>
        <p:nvSpPr>
          <p:cNvPr id="5" name="Oval 4"/>
          <p:cNvSpPr/>
          <p:nvPr/>
        </p:nvSpPr>
        <p:spPr>
          <a:xfrm>
            <a:off x="4300152" y="3904735"/>
            <a:ext cx="1692876" cy="531341"/>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1388077" y="4145692"/>
            <a:ext cx="1853513" cy="438666"/>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388077" y="5577016"/>
            <a:ext cx="1692876" cy="531341"/>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7308819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309562" y="1355725"/>
            <a:ext cx="11623154" cy="4283075"/>
          </a:xfrm>
          <a:prstGeom prst="rect">
            <a:avLst/>
          </a:prstGeom>
        </p:spPr>
      </p:pic>
      <p:sp>
        <p:nvSpPr>
          <p:cNvPr id="4" name="Title 1"/>
          <p:cNvSpPr txBox="1">
            <a:spLocks/>
          </p:cNvSpPr>
          <p:nvPr/>
        </p:nvSpPr>
        <p:spPr>
          <a:xfrm>
            <a:off x="520701" y="228600"/>
            <a:ext cx="10821987" cy="609398"/>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a:lstStyle>
          <a:p>
            <a:r>
              <a:rPr sz="4400">
                <a:gradFill>
                  <a:gsLst>
                    <a:gs pos="1250">
                      <a:srgbClr val="000000"/>
                    </a:gs>
                    <a:gs pos="100000">
                      <a:srgbClr val="000000"/>
                    </a:gs>
                  </a:gsLst>
                  <a:lin ang="5400000" scaled="0"/>
                </a:gradFill>
              </a:rPr>
              <a:t>Why Application Lifecycle Management (ALM)?</a:t>
            </a:r>
            <a:endParaRPr>
              <a:gradFill>
                <a:gsLst>
                  <a:gs pos="1250">
                    <a:srgbClr val="000000"/>
                  </a:gs>
                  <a:gs pos="100000">
                    <a:srgbClr val="000000"/>
                  </a:gs>
                </a:gsLst>
                <a:lin ang="5400000" scaled="0"/>
              </a:gradFill>
            </a:endParaRPr>
          </a:p>
        </p:txBody>
      </p:sp>
    </p:spTree>
    <p:extLst>
      <p:ext uri="{BB962C8B-B14F-4D97-AF65-F5344CB8AC3E}">
        <p14:creationId xmlns:p14="http://schemas.microsoft.com/office/powerpoint/2010/main" val="3404095085"/>
      </p:ext>
    </p:extLst>
  </p:cSld>
  <p:clrMapOvr>
    <a:masterClrMapping/>
  </p:clrMapOvr>
  <p:transition>
    <p:fade/>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5843" y="105634"/>
            <a:ext cx="10515600" cy="796410"/>
          </a:xfrm>
        </p:spPr>
        <p:txBody>
          <a:bodyPr/>
          <a:lstStyle/>
          <a:p>
            <a:r>
              <a:rPr lang="en-US" dirty="0" smtClean="0"/>
              <a:t>Visual Studio 2013 Ultimate</a:t>
            </a:r>
            <a:endParaRPr lang="en-US" dirty="0"/>
          </a:p>
        </p:txBody>
      </p:sp>
      <p:pic>
        <p:nvPicPr>
          <p:cNvPr id="4" name="Picture 3"/>
          <p:cNvPicPr>
            <a:picLocks noChangeAspect="1"/>
          </p:cNvPicPr>
          <p:nvPr/>
        </p:nvPicPr>
        <p:blipFill>
          <a:blip r:embed="rId2"/>
          <a:stretch>
            <a:fillRect/>
          </a:stretch>
        </p:blipFill>
        <p:spPr>
          <a:xfrm>
            <a:off x="381181" y="988541"/>
            <a:ext cx="11404924" cy="5313405"/>
          </a:xfrm>
          <a:prstGeom prst="rect">
            <a:avLst/>
          </a:prstGeom>
        </p:spPr>
      </p:pic>
      <p:sp>
        <p:nvSpPr>
          <p:cNvPr id="5" name="Oval 4"/>
          <p:cNvSpPr/>
          <p:nvPr/>
        </p:nvSpPr>
        <p:spPr>
          <a:xfrm>
            <a:off x="3262185" y="4361935"/>
            <a:ext cx="7920680" cy="877330"/>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28812462"/>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30347"/>
            <a:ext cx="10515600" cy="1006475"/>
          </a:xfrm>
        </p:spPr>
        <p:txBody>
          <a:bodyPr>
            <a:normAutofit fontScale="90000"/>
          </a:bodyPr>
          <a:lstStyle/>
          <a:p>
            <a:r>
              <a:rPr lang="en-US" dirty="0" smtClean="0"/>
              <a:t>Create a Visual Studio Online Account for the Team</a:t>
            </a:r>
            <a:endParaRPr lang="en-US" dirty="0"/>
          </a:p>
        </p:txBody>
      </p:sp>
      <p:pic>
        <p:nvPicPr>
          <p:cNvPr id="5" name="Content Placeholder 4"/>
          <p:cNvPicPr>
            <a:picLocks noGrp="1" noChangeAspect="1"/>
          </p:cNvPicPr>
          <p:nvPr>
            <p:ph idx="1"/>
          </p:nvPr>
        </p:nvPicPr>
        <p:blipFill>
          <a:blip r:embed="rId2"/>
          <a:stretch>
            <a:fillRect/>
          </a:stretch>
        </p:blipFill>
        <p:spPr>
          <a:xfrm>
            <a:off x="1005743" y="1418840"/>
            <a:ext cx="9946804" cy="5019030"/>
          </a:xfrm>
          <a:prstGeom prst="rect">
            <a:avLst/>
          </a:prstGeom>
        </p:spPr>
      </p:pic>
      <p:sp>
        <p:nvSpPr>
          <p:cNvPr id="6" name="Oval 5"/>
          <p:cNvSpPr/>
          <p:nvPr/>
        </p:nvSpPr>
        <p:spPr>
          <a:xfrm>
            <a:off x="4261555" y="5251621"/>
            <a:ext cx="3435179" cy="1186249"/>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97836969"/>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30347"/>
            <a:ext cx="10515600" cy="1006475"/>
          </a:xfrm>
        </p:spPr>
        <p:txBody>
          <a:bodyPr/>
          <a:lstStyle/>
          <a:p>
            <a:r>
              <a:rPr lang="en-US" dirty="0" smtClean="0"/>
              <a:t>Activating Windows Azure From MSDN</a:t>
            </a:r>
            <a:endParaRPr lang="en-US" dirty="0"/>
          </a:p>
        </p:txBody>
      </p:sp>
      <p:pic>
        <p:nvPicPr>
          <p:cNvPr id="5" name="Content Placeholder 4"/>
          <p:cNvPicPr>
            <a:picLocks noGrp="1" noChangeAspect="1"/>
          </p:cNvPicPr>
          <p:nvPr>
            <p:ph idx="1"/>
          </p:nvPr>
        </p:nvPicPr>
        <p:blipFill>
          <a:blip r:embed="rId2"/>
          <a:stretch>
            <a:fillRect/>
          </a:stretch>
        </p:blipFill>
        <p:spPr>
          <a:xfrm>
            <a:off x="1005744" y="936927"/>
            <a:ext cx="9946804" cy="5019030"/>
          </a:xfrm>
          <a:prstGeom prst="rect">
            <a:avLst/>
          </a:prstGeom>
        </p:spPr>
      </p:pic>
      <p:sp>
        <p:nvSpPr>
          <p:cNvPr id="6" name="Oval 5"/>
          <p:cNvSpPr/>
          <p:nvPr/>
        </p:nvSpPr>
        <p:spPr>
          <a:xfrm>
            <a:off x="4261556" y="4769708"/>
            <a:ext cx="3435179" cy="1186249"/>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86582708"/>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your Team Website using </a:t>
            </a:r>
            <a:r>
              <a:rPr lang="en-US" dirty="0" err="1" smtClean="0"/>
              <a:t>AzureWebsites</a:t>
            </a:r>
            <a:endParaRPr lang="en-US" dirty="0"/>
          </a:p>
        </p:txBody>
      </p:sp>
      <p:sp>
        <p:nvSpPr>
          <p:cNvPr id="3" name="Content Placeholder 2"/>
          <p:cNvSpPr>
            <a:spLocks noGrp="1"/>
          </p:cNvSpPr>
          <p:nvPr>
            <p:ph idx="1"/>
          </p:nvPr>
        </p:nvSpPr>
        <p:spPr/>
        <p:txBody>
          <a:bodyPr/>
          <a:lstStyle/>
          <a:p>
            <a:endParaRPr lang="en-US" dirty="0"/>
          </a:p>
        </p:txBody>
      </p:sp>
    </p:spTree>
    <p:extLst>
      <p:ext uri="{BB962C8B-B14F-4D97-AF65-F5344CB8AC3E}">
        <p14:creationId xmlns:p14="http://schemas.microsoft.com/office/powerpoint/2010/main" val="2099770905"/>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462992"/>
            <a:ext cx="10515600" cy="1325563"/>
          </a:xfrm>
        </p:spPr>
        <p:txBody>
          <a:bodyPr>
            <a:normAutofit/>
          </a:bodyPr>
          <a:lstStyle/>
          <a:p>
            <a:r>
              <a:rPr lang="en-US" dirty="0" smtClean="0"/>
              <a:t>Project Proposal Due Next Week</a:t>
            </a:r>
            <a:br>
              <a:rPr lang="en-US" dirty="0" smtClean="0"/>
            </a:br>
            <a:r>
              <a:rPr lang="en-US" dirty="0" smtClean="0"/>
              <a:t>What to Submit?</a:t>
            </a:r>
            <a:endParaRPr lang="en-US" dirty="0"/>
          </a:p>
        </p:txBody>
      </p:sp>
      <p:sp>
        <p:nvSpPr>
          <p:cNvPr id="3" name="Content Placeholder 2"/>
          <p:cNvSpPr>
            <a:spLocks noGrp="1"/>
          </p:cNvSpPr>
          <p:nvPr>
            <p:ph idx="1"/>
          </p:nvPr>
        </p:nvSpPr>
        <p:spPr>
          <a:xfrm>
            <a:off x="838200" y="1961549"/>
            <a:ext cx="10515600" cy="4351338"/>
          </a:xfrm>
        </p:spPr>
        <p:txBody>
          <a:bodyPr>
            <a:normAutofit/>
          </a:bodyPr>
          <a:lstStyle/>
          <a:p>
            <a:pPr lvl="1"/>
            <a:r>
              <a:rPr lang="en-US" sz="3200" dirty="0" smtClean="0"/>
              <a:t>What is the Problem You are Addressing</a:t>
            </a:r>
          </a:p>
          <a:p>
            <a:pPr lvl="1"/>
            <a:r>
              <a:rPr lang="en-US" sz="3200" dirty="0" smtClean="0"/>
              <a:t>What is your proposed solution or idea</a:t>
            </a:r>
          </a:p>
          <a:p>
            <a:pPr lvl="1"/>
            <a:r>
              <a:rPr lang="en-US" sz="3200" dirty="0" err="1" smtClean="0"/>
              <a:t>Powerpoint</a:t>
            </a:r>
            <a:r>
              <a:rPr lang="en-US" sz="3200" dirty="0" smtClean="0"/>
              <a:t> Storyboard of your solution – This is just your initial vision, the idea is to get the dialog started. Expect feedback and refinement during the discussion.</a:t>
            </a:r>
          </a:p>
        </p:txBody>
      </p:sp>
    </p:spTree>
    <p:extLst>
      <p:ext uri="{BB962C8B-B14F-4D97-AF65-F5344CB8AC3E}">
        <p14:creationId xmlns:p14="http://schemas.microsoft.com/office/powerpoint/2010/main" val="184523764"/>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0701" y="228601"/>
            <a:ext cx="11149013" cy="747897"/>
          </a:xfrm>
        </p:spPr>
        <p:txBody>
          <a:bodyPr/>
          <a:lstStyle/>
          <a:p>
            <a:r>
              <a:rPr lang="en-US" dirty="0" smtClean="0"/>
              <a:t>Resources</a:t>
            </a:r>
            <a:endParaRPr lang="en-US" dirty="0"/>
          </a:p>
        </p:txBody>
      </p:sp>
      <p:sp>
        <p:nvSpPr>
          <p:cNvPr id="3" name="Content Placeholder 2"/>
          <p:cNvSpPr>
            <a:spLocks noGrp="1"/>
          </p:cNvSpPr>
          <p:nvPr>
            <p:ph type="body" sz="quarter" idx="10"/>
          </p:nvPr>
        </p:nvSpPr>
        <p:spPr>
          <a:xfrm>
            <a:off x="520701" y="1447800"/>
            <a:ext cx="11149013" cy="5563061"/>
          </a:xfrm>
        </p:spPr>
        <p:txBody>
          <a:bodyPr/>
          <a:lstStyle/>
          <a:p>
            <a:pPr marL="571500" indent="-571500">
              <a:buFont typeface="Arial" pitchFamily="34" charset="0"/>
              <a:buChar char="•"/>
            </a:pPr>
            <a:r>
              <a:rPr lang="en-US" dirty="0" smtClean="0">
                <a:solidFill>
                  <a:schemeClr val="accent5"/>
                </a:solidFill>
              </a:rPr>
              <a:t>Download the Visual Studio 2012 Release Candidate at </a:t>
            </a:r>
            <a:r>
              <a:rPr lang="en-US" dirty="0" smtClean="0">
                <a:solidFill>
                  <a:schemeClr val="accent5"/>
                </a:solidFill>
                <a:hlinkClick r:id="rId3"/>
              </a:rPr>
              <a:t>www.microsoft.com/visualstudio</a:t>
            </a:r>
            <a:endParaRPr lang="en-US" dirty="0" smtClean="0">
              <a:solidFill>
                <a:schemeClr val="accent5"/>
              </a:solidFill>
            </a:endParaRPr>
          </a:p>
          <a:p>
            <a:pPr marL="571500" indent="-571500">
              <a:buFont typeface="Arial" pitchFamily="34" charset="0"/>
              <a:buChar char="•"/>
            </a:pPr>
            <a:r>
              <a:rPr lang="en-US" dirty="0" smtClean="0">
                <a:solidFill>
                  <a:schemeClr val="accent5"/>
                </a:solidFill>
              </a:rPr>
              <a:t>Look for “David </a:t>
            </a:r>
            <a:r>
              <a:rPr lang="en-US" dirty="0" err="1" smtClean="0">
                <a:solidFill>
                  <a:schemeClr val="accent5"/>
                </a:solidFill>
              </a:rPr>
              <a:t>Chapell</a:t>
            </a:r>
            <a:r>
              <a:rPr lang="en-US" dirty="0" smtClean="0">
                <a:solidFill>
                  <a:schemeClr val="accent5"/>
                </a:solidFill>
              </a:rPr>
              <a:t>” and “Application Lifecycle Management” on </a:t>
            </a:r>
            <a:r>
              <a:rPr lang="en-US" dirty="0" smtClean="0">
                <a:solidFill>
                  <a:schemeClr val="accent5"/>
                </a:solidFill>
                <a:hlinkClick r:id="rId4"/>
              </a:rPr>
              <a:t>www.youtube.com/visualstudio</a:t>
            </a:r>
            <a:endParaRPr lang="en-US" dirty="0" smtClean="0">
              <a:solidFill>
                <a:schemeClr val="accent5"/>
              </a:solidFill>
            </a:endParaRPr>
          </a:p>
          <a:p>
            <a:pPr marL="571500" indent="-571500">
              <a:buFont typeface="Arial" pitchFamily="34" charset="0"/>
              <a:buChar char="•"/>
            </a:pPr>
            <a:r>
              <a:rPr lang="en-US" dirty="0" smtClean="0">
                <a:solidFill>
                  <a:schemeClr val="accent5"/>
                </a:solidFill>
              </a:rPr>
              <a:t>Look for “Brian Keller” on </a:t>
            </a:r>
            <a:r>
              <a:rPr lang="en-US" dirty="0" smtClean="0">
                <a:solidFill>
                  <a:schemeClr val="accent5"/>
                </a:solidFill>
                <a:hlinkClick r:id="rId5"/>
              </a:rPr>
              <a:t>http://blogs.msdn.com/b/briankel</a:t>
            </a:r>
            <a:endParaRPr lang="en-US" dirty="0" smtClean="0">
              <a:solidFill>
                <a:schemeClr val="accent5"/>
              </a:solidFill>
            </a:endParaRPr>
          </a:p>
          <a:p>
            <a:pPr marL="571500" indent="-571500">
              <a:buFont typeface="Arial" pitchFamily="34" charset="0"/>
              <a:buChar char="•"/>
            </a:pPr>
            <a:r>
              <a:rPr lang="en-US" dirty="0" smtClean="0">
                <a:solidFill>
                  <a:schemeClr val="accent5"/>
                </a:solidFill>
              </a:rPr>
              <a:t>Facebook: </a:t>
            </a:r>
            <a:r>
              <a:rPr lang="en-US" dirty="0" err="1" smtClean="0">
                <a:solidFill>
                  <a:schemeClr val="accent5"/>
                </a:solidFill>
              </a:rPr>
              <a:t>msdnphilippines</a:t>
            </a:r>
            <a:endParaRPr lang="en-US" dirty="0" smtClean="0">
              <a:solidFill>
                <a:schemeClr val="accent5"/>
              </a:solidFill>
            </a:endParaRPr>
          </a:p>
          <a:p>
            <a:pPr marL="571500" indent="-571500">
              <a:buFont typeface="Arial" pitchFamily="34" charset="0"/>
              <a:buChar char="•"/>
            </a:pPr>
            <a:r>
              <a:rPr lang="en-US" dirty="0" smtClean="0">
                <a:solidFill>
                  <a:schemeClr val="accent5"/>
                </a:solidFill>
              </a:rPr>
              <a:t>Twitter: @</a:t>
            </a:r>
            <a:r>
              <a:rPr lang="en-US" dirty="0" err="1" smtClean="0">
                <a:solidFill>
                  <a:schemeClr val="accent5"/>
                </a:solidFill>
              </a:rPr>
              <a:t>VisualStudio</a:t>
            </a:r>
            <a:endParaRPr lang="en-US" dirty="0" smtClean="0">
              <a:solidFill>
                <a:schemeClr val="accent5"/>
              </a:solidFill>
            </a:endParaRPr>
          </a:p>
          <a:p>
            <a:endParaRPr lang="en-US" dirty="0" smtClean="0"/>
          </a:p>
        </p:txBody>
      </p:sp>
    </p:spTree>
    <p:extLst>
      <p:ext uri="{BB962C8B-B14F-4D97-AF65-F5344CB8AC3E}">
        <p14:creationId xmlns:p14="http://schemas.microsoft.com/office/powerpoint/2010/main" val="3013285502"/>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520701" y="228600"/>
            <a:ext cx="10821987" cy="609398"/>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a:lstStyle>
          <a:p>
            <a:r>
              <a:rPr sz="4400">
                <a:gradFill>
                  <a:gsLst>
                    <a:gs pos="1250">
                      <a:srgbClr val="000000"/>
                    </a:gs>
                    <a:gs pos="100000">
                      <a:srgbClr val="000000"/>
                    </a:gs>
                  </a:gsLst>
                  <a:lin ang="5400000" scaled="0"/>
                </a:gradFill>
              </a:rPr>
              <a:t>Why Application Lifecycle Management (ALM)?</a:t>
            </a:r>
            <a:endParaRPr>
              <a:gradFill>
                <a:gsLst>
                  <a:gs pos="1250">
                    <a:srgbClr val="000000"/>
                  </a:gs>
                  <a:gs pos="100000">
                    <a:srgbClr val="000000"/>
                  </a:gs>
                </a:gsLst>
                <a:lin ang="5400000" scaled="0"/>
              </a:gradFill>
            </a:endParaRPr>
          </a:p>
        </p:txBody>
      </p:sp>
      <p:pic>
        <p:nvPicPr>
          <p:cNvPr id="2" name="Picture 1"/>
          <p:cNvPicPr>
            <a:picLocks noChangeAspect="1"/>
          </p:cNvPicPr>
          <p:nvPr/>
        </p:nvPicPr>
        <p:blipFill>
          <a:blip r:embed="rId2"/>
          <a:stretch>
            <a:fillRect/>
          </a:stretch>
        </p:blipFill>
        <p:spPr>
          <a:xfrm>
            <a:off x="4191396" y="1023938"/>
            <a:ext cx="3684193" cy="5547223"/>
          </a:xfrm>
          <a:prstGeom prst="rect">
            <a:avLst/>
          </a:prstGeom>
        </p:spPr>
      </p:pic>
    </p:spTree>
    <p:extLst>
      <p:ext uri="{BB962C8B-B14F-4D97-AF65-F5344CB8AC3E}">
        <p14:creationId xmlns:p14="http://schemas.microsoft.com/office/powerpoint/2010/main" val="2247111485"/>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The state of software development…</a:t>
            </a:r>
            <a:endParaRPr lang="en-US" dirty="0"/>
          </a:p>
        </p:txBody>
      </p:sp>
      <p:pic>
        <p:nvPicPr>
          <p:cNvPr id="3" name="Picture 2"/>
          <p:cNvPicPr>
            <a:picLocks noChangeAspect="1"/>
          </p:cNvPicPr>
          <p:nvPr/>
        </p:nvPicPr>
        <p:blipFill rotWithShape="1">
          <a:blip r:embed="rId2"/>
          <a:srcRect b="44106"/>
          <a:stretch/>
        </p:blipFill>
        <p:spPr>
          <a:xfrm>
            <a:off x="363149" y="1111546"/>
            <a:ext cx="5932427" cy="1974554"/>
          </a:xfrm>
          <a:prstGeom prst="rect">
            <a:avLst/>
          </a:prstGeom>
        </p:spPr>
      </p:pic>
      <p:pic>
        <p:nvPicPr>
          <p:cNvPr id="6" name="Picture 5"/>
          <p:cNvPicPr>
            <a:picLocks noChangeAspect="1"/>
          </p:cNvPicPr>
          <p:nvPr/>
        </p:nvPicPr>
        <p:blipFill>
          <a:blip r:embed="rId3"/>
          <a:stretch>
            <a:fillRect/>
          </a:stretch>
        </p:blipFill>
        <p:spPr>
          <a:xfrm>
            <a:off x="6324600" y="1111546"/>
            <a:ext cx="5029200" cy="2343150"/>
          </a:xfrm>
          <a:prstGeom prst="rect">
            <a:avLst/>
          </a:prstGeom>
        </p:spPr>
      </p:pic>
      <p:pic>
        <p:nvPicPr>
          <p:cNvPr id="7" name="Picture 6"/>
          <p:cNvPicPr>
            <a:picLocks noChangeAspect="1"/>
          </p:cNvPicPr>
          <p:nvPr/>
        </p:nvPicPr>
        <p:blipFill>
          <a:blip r:embed="rId4"/>
          <a:stretch>
            <a:fillRect/>
          </a:stretch>
        </p:blipFill>
        <p:spPr>
          <a:xfrm>
            <a:off x="6324600" y="3454696"/>
            <a:ext cx="5105400" cy="3257550"/>
          </a:xfrm>
          <a:prstGeom prst="rect">
            <a:avLst/>
          </a:prstGeom>
        </p:spPr>
      </p:pic>
    </p:spTree>
    <p:extLst>
      <p:ext uri="{BB962C8B-B14F-4D97-AF65-F5344CB8AC3E}">
        <p14:creationId xmlns:p14="http://schemas.microsoft.com/office/powerpoint/2010/main" val="74141573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checkerboard(across)">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533401" y="2362201"/>
            <a:ext cx="11149013" cy="914096"/>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chemeClr val="tx1">
                        <a:lumMod val="65000"/>
                        <a:lumOff val="35000"/>
                      </a:schemeClr>
                    </a:gs>
                    <a:gs pos="86000">
                      <a:schemeClr val="tx1">
                        <a:lumMod val="65000"/>
                        <a:lumOff val="35000"/>
                      </a:schemeClr>
                    </a:gs>
                  </a:gsLst>
                  <a:lin ang="5400000" scaled="0"/>
                  <a:tileRect/>
                </a:gradFill>
                <a:effectLst/>
                <a:latin typeface="Segoe UI Light" pitchFamily="34" charset="0"/>
                <a:ea typeface="+mn-ea"/>
                <a:cs typeface="Arial" charset="0"/>
              </a:defRPr>
            </a:lvl1pPr>
          </a:lstStyle>
          <a:p>
            <a:r>
              <a:rPr lang="en-US" sz="6600" b="1" dirty="0" smtClean="0">
                <a:solidFill>
                  <a:srgbClr val="00B050"/>
                </a:solidFill>
              </a:rPr>
              <a:t>A Case Study…</a:t>
            </a:r>
            <a:endParaRPr lang="en-US" sz="6600" b="1" dirty="0">
              <a:solidFill>
                <a:srgbClr val="00B050"/>
              </a:solidFill>
            </a:endParaRPr>
          </a:p>
        </p:txBody>
      </p:sp>
    </p:spTree>
    <p:extLst>
      <p:ext uri="{BB962C8B-B14F-4D97-AF65-F5344CB8AC3E}">
        <p14:creationId xmlns:p14="http://schemas.microsoft.com/office/powerpoint/2010/main" val="262948899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descr="http://www.logoeps.com/wp-content/uploads/2012/04/blackberry-logo-vector.jpg"/>
          <p:cNvPicPr>
            <a:picLocks noChangeAspect="1" noChangeArrowheads="1"/>
          </p:cNvPicPr>
          <p:nvPr/>
        </p:nvPicPr>
        <p:blipFill rotWithShape="1">
          <a:blip r:embed="rId2">
            <a:extLst>
              <a:ext uri="{28A0092B-C50C-407E-A947-70E740481C1C}">
                <a14:useLocalDpi xmlns:a14="http://schemas.microsoft.com/office/drawing/2010/main" val="0"/>
              </a:ext>
            </a:extLst>
          </a:blip>
          <a:srcRect t="38066" b="36462"/>
          <a:stretch/>
        </p:blipFill>
        <p:spPr bwMode="auto">
          <a:xfrm>
            <a:off x="2726003" y="292100"/>
            <a:ext cx="6731000" cy="1714501"/>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http://www.bbmanila.com/wp-content/uploads/2010/11/blackberry-9300-curve-3g-Philippine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2878" y="2090737"/>
            <a:ext cx="5382537" cy="4509370"/>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39203" y="2090737"/>
            <a:ext cx="4229100" cy="45093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6450976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Rise .ppt theme">
  <a:themeElements>
    <a:clrScheme name="Custom 10">
      <a:dk1>
        <a:srgbClr val="000000"/>
      </a:dk1>
      <a:lt1>
        <a:srgbClr val="FFFFFF"/>
      </a:lt1>
      <a:dk2>
        <a:srgbClr val="3F3F3F"/>
      </a:dk2>
      <a:lt2>
        <a:srgbClr val="F2F2F2"/>
      </a:lt2>
      <a:accent1>
        <a:srgbClr val="442359"/>
      </a:accent1>
      <a:accent2>
        <a:srgbClr val="68217A"/>
      </a:accent2>
      <a:accent3>
        <a:srgbClr val="55C5E9"/>
      </a:accent3>
      <a:accent4>
        <a:srgbClr val="0072C6"/>
      </a:accent4>
      <a:accent5>
        <a:srgbClr val="7FBA00"/>
      </a:accent5>
      <a:accent6>
        <a:srgbClr val="BAD80A"/>
      </a:accent6>
      <a:hlink>
        <a:srgbClr val="00188F"/>
      </a:hlink>
      <a:folHlink>
        <a:srgbClr val="00188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lnSpc>
            <a:spcPct val="90000"/>
          </a:lnSpc>
          <a:spcBef>
            <a:spcPct val="0"/>
          </a:spcBef>
          <a:spcAft>
            <a:spcPct val="0"/>
          </a:spcAft>
          <a:defRPr sz="2000" spc="-5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a:lnSpc>
            <a:spcPct val="90000"/>
          </a:lnSpc>
          <a:defRPr sz="2400" spc="-70" dirty="0" smtClean="0">
            <a:gradFill>
              <a:gsLst>
                <a:gs pos="2917">
                  <a:schemeClr val="tx1"/>
                </a:gs>
                <a:gs pos="30000">
                  <a:schemeClr val="tx1"/>
                </a:gs>
              </a:gsLst>
              <a:lin ang="5400000" scaled="0"/>
            </a:gradFill>
          </a:defRPr>
        </a:defPPr>
      </a:lstStyle>
    </a:txDef>
  </a:objectDefaults>
  <a:extraClrSchemeLst/>
</a:theme>
</file>

<file path=ppt/theme/theme3.xml><?xml version="1.0" encoding="utf-8"?>
<a:theme xmlns:a="http://schemas.openxmlformats.org/drawingml/2006/main" name="Cover and Divider Pages">
  <a:themeElements>
    <a:clrScheme name="Custom 10">
      <a:dk1>
        <a:srgbClr val="000000"/>
      </a:dk1>
      <a:lt1>
        <a:srgbClr val="FFFFFF"/>
      </a:lt1>
      <a:dk2>
        <a:srgbClr val="3F3F3F"/>
      </a:dk2>
      <a:lt2>
        <a:srgbClr val="F2F2F2"/>
      </a:lt2>
      <a:accent1>
        <a:srgbClr val="442359"/>
      </a:accent1>
      <a:accent2>
        <a:srgbClr val="68217A"/>
      </a:accent2>
      <a:accent3>
        <a:srgbClr val="55C5E9"/>
      </a:accent3>
      <a:accent4>
        <a:srgbClr val="0072C6"/>
      </a:accent4>
      <a:accent5>
        <a:srgbClr val="7FBA00"/>
      </a:accent5>
      <a:accent6>
        <a:srgbClr val="BAD80A"/>
      </a:accent6>
      <a:hlink>
        <a:srgbClr val="00188F"/>
      </a:hlink>
      <a:folHlink>
        <a:srgbClr val="00188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lnSpc>
            <a:spcPct val="90000"/>
          </a:lnSpc>
          <a:spcBef>
            <a:spcPct val="0"/>
          </a:spcBef>
          <a:spcAft>
            <a:spcPct val="0"/>
          </a:spcAft>
          <a:defRPr sz="2000" spc="-5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a:lnSpc>
            <a:spcPct val="90000"/>
          </a:lnSpc>
          <a:defRPr sz="2400" spc="-70" dirty="0" smtClean="0">
            <a:gradFill>
              <a:gsLst>
                <a:gs pos="2917">
                  <a:schemeClr val="tx1"/>
                </a:gs>
                <a:gs pos="30000">
                  <a:schemeClr val="tx1"/>
                </a:gs>
              </a:gsLst>
              <a:lin ang="5400000" scaled="0"/>
            </a:gradFill>
          </a:defRPr>
        </a:defPPr>
      </a:lstStyle>
    </a:txDef>
  </a:objectDefaults>
  <a:extraClrSchemeLst/>
</a:theme>
</file>

<file path=ppt/theme/theme4.xml><?xml version="1.0" encoding="utf-8"?>
<a:theme xmlns:a="http://schemas.openxmlformats.org/drawingml/2006/main" name="1_Rise .ppt theme">
  <a:themeElements>
    <a:clrScheme name="Custom 10">
      <a:dk1>
        <a:srgbClr val="000000"/>
      </a:dk1>
      <a:lt1>
        <a:srgbClr val="FFFFFF"/>
      </a:lt1>
      <a:dk2>
        <a:srgbClr val="3F3F3F"/>
      </a:dk2>
      <a:lt2>
        <a:srgbClr val="F2F2F2"/>
      </a:lt2>
      <a:accent1>
        <a:srgbClr val="442359"/>
      </a:accent1>
      <a:accent2>
        <a:srgbClr val="68217A"/>
      </a:accent2>
      <a:accent3>
        <a:srgbClr val="55C5E9"/>
      </a:accent3>
      <a:accent4>
        <a:srgbClr val="0072C6"/>
      </a:accent4>
      <a:accent5>
        <a:srgbClr val="7FBA00"/>
      </a:accent5>
      <a:accent6>
        <a:srgbClr val="BAD80A"/>
      </a:accent6>
      <a:hlink>
        <a:srgbClr val="00188F"/>
      </a:hlink>
      <a:folHlink>
        <a:srgbClr val="00188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lnSpc>
            <a:spcPct val="90000"/>
          </a:lnSpc>
          <a:spcBef>
            <a:spcPct val="0"/>
          </a:spcBef>
          <a:spcAft>
            <a:spcPct val="0"/>
          </a:spcAft>
          <a:defRPr sz="2000" spc="-5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a:lnSpc>
            <a:spcPct val="90000"/>
          </a:lnSpc>
          <a:defRPr sz="2400" spc="-70" dirty="0" smtClean="0">
            <a:gradFill>
              <a:gsLst>
                <a:gs pos="2917">
                  <a:schemeClr val="tx1"/>
                </a:gs>
                <a:gs pos="30000">
                  <a:schemeClr val="tx1"/>
                </a:gs>
              </a:gsLst>
              <a:lin ang="5400000" scaled="0"/>
            </a:gradFill>
          </a:defRPr>
        </a:defPPr>
      </a:lstStyle>
    </a:txDef>
  </a:objectDefaults>
  <a:extraClrSchemeLst/>
</a:theme>
</file>

<file path=ppt/theme/theme5.xml><?xml version="1.0" encoding="utf-8"?>
<a:theme xmlns:a="http://schemas.openxmlformats.org/drawingml/2006/main" name="Web Browser">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3175">
          <a:solidFill>
            <a:schemeClr val="tx1">
              <a:lumMod val="50000"/>
              <a:lumOff val="50000"/>
            </a:schemeClr>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3175">
          <a:solidFill>
            <a:schemeClr val="tx1"/>
          </a:solidFill>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050" dirty="0">
            <a:latin typeface="Segoe UI" pitchFamily="34" charset="0"/>
            <a:ea typeface="Segoe UI" pitchFamily="34" charset="0"/>
            <a:cs typeface="Segoe UI" pitchFamily="34" charset="0"/>
          </a:defRPr>
        </a:defPPr>
      </a:lstStyle>
    </a:txDef>
  </a:objectDefaults>
  <a:extraClrSchemeLst/>
</a:theme>
</file>

<file path=ppt/theme/theme6.xml><?xml version="1.0" encoding="utf-8"?>
<a:theme xmlns:a="http://schemas.openxmlformats.org/drawingml/2006/main" name="WP7 with hand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3175">
          <a:solidFill>
            <a:schemeClr val="tx1"/>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tailEnd type="arrow"/>
        </a:ln>
      </a:spPr>
      <a:bodyPr/>
      <a:lstStyle/>
      <a:style>
        <a:lnRef idx="1">
          <a:schemeClr val="accent1"/>
        </a:lnRef>
        <a:fillRef idx="0">
          <a:schemeClr val="accent1"/>
        </a:fillRef>
        <a:effectRef idx="0">
          <a:schemeClr val="accent1"/>
        </a:effectRef>
        <a:fontRef idx="minor">
          <a:schemeClr val="tx1"/>
        </a:fontRef>
      </a:style>
    </a:lnDef>
  </a:objectDefaults>
  <a:extraClrSchemeLst/>
</a:theme>
</file>

<file path=ppt/theme/theme7.xml><?xml version="1.0" encoding="utf-8"?>
<a:theme xmlns:a="http://schemas.openxmlformats.org/drawingml/2006/main" name="PowerPoint Storyboarding">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3175">
          <a:solidFill>
            <a:schemeClr val="bg1">
              <a:lumMod val="50000"/>
            </a:schemeClr>
          </a:solidFill>
        </a:ln>
      </a:spPr>
      <a:bodyPr rtlCol="0" anchor="ctr"/>
      <a:lstStyle>
        <a:defPPr algn="ctr">
          <a:defRPr sz="1200" dirty="0" err="1" smtClean="0">
            <a:solidFill>
              <a:schemeClr val="tx1"/>
            </a:solidFill>
            <a:latin typeface="Segoe UI" pitchFamily="34" charset="0"/>
            <a:ea typeface="Segoe UI" pitchFamily="34" charset="0"/>
            <a:cs typeface="Segoe UI"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w="3175">
          <a:solidFill>
            <a:schemeClr val="bg1">
              <a:lumMod val="50000"/>
            </a:schemeClr>
          </a:solidFill>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200" dirty="0" err="1" smtClean="0">
            <a:latin typeface="Segoe UI" pitchFamily="34" charset="0"/>
            <a:ea typeface="Segoe UI" pitchFamily="34" charset="0"/>
            <a:cs typeface="Segoe UI" pitchFamily="34" charset="0"/>
          </a:defRPr>
        </a:defPPr>
      </a:lstStyle>
    </a:txDef>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11.xml.rels><?xml version="1.0" encoding="UTF-8" standalone="yes"?>
<Relationships xmlns="http://schemas.openxmlformats.org/package/2006/relationships"><Relationship Id="rId1" Type="http://schemas.openxmlformats.org/officeDocument/2006/relationships/customXmlProps" Target="itemProps11.xml"/></Relationships>
</file>

<file path=customXml/_rels/item12.xml.rels><?xml version="1.0" encoding="UTF-8" standalone="yes"?>
<Relationships xmlns="http://schemas.openxmlformats.org/package/2006/relationships"><Relationship Id="rId1" Type="http://schemas.openxmlformats.org/officeDocument/2006/relationships/customXmlProps" Target="itemProps12.xml"/></Relationships>
</file>

<file path=customXml/_rels/item13.xml.rels><?xml version="1.0" encoding="UTF-8" standalone="yes"?>
<Relationships xmlns="http://schemas.openxmlformats.org/package/2006/relationships"><Relationship Id="rId1" Type="http://schemas.openxmlformats.org/officeDocument/2006/relationships/customXmlProps" Target="itemProps13.xml"/></Relationships>
</file>

<file path=customXml/_rels/item14.xml.rels><?xml version="1.0" encoding="UTF-8" standalone="yes"?>
<Relationships xmlns="http://schemas.openxmlformats.org/package/2006/relationships"><Relationship Id="rId1" Type="http://schemas.openxmlformats.org/officeDocument/2006/relationships/customXmlProps" Target="itemProps14.xml"/></Relationships>
</file>

<file path=customXml/_rels/item15.xml.rels><?xml version="1.0" encoding="UTF-8" standalone="yes"?>
<Relationships xmlns="http://schemas.openxmlformats.org/package/2006/relationships"><Relationship Id="rId1" Type="http://schemas.openxmlformats.org/officeDocument/2006/relationships/customXmlProps" Target="itemProps15.xml"/></Relationships>
</file>

<file path=customXml/_rels/item16.xml.rels><?xml version="1.0" encoding="UTF-8" standalone="yes"?>
<Relationships xmlns="http://schemas.openxmlformats.org/package/2006/relationships"><Relationship Id="rId1" Type="http://schemas.openxmlformats.org/officeDocument/2006/relationships/customXmlProps" Target="itemProps16.xml"/></Relationships>
</file>

<file path=customXml/_rels/item17.xml.rels><?xml version="1.0" encoding="UTF-8" standalone="yes"?>
<Relationships xmlns="http://schemas.openxmlformats.org/package/2006/relationships"><Relationship Id="rId1" Type="http://schemas.openxmlformats.org/officeDocument/2006/relationships/customXmlProps" Target="itemProps17.xml"/></Relationships>
</file>

<file path=customXml/_rels/item18.xml.rels><?xml version="1.0" encoding="UTF-8" standalone="yes"?>
<Relationships xmlns="http://schemas.openxmlformats.org/package/2006/relationships"><Relationship Id="rId1" Type="http://schemas.openxmlformats.org/officeDocument/2006/relationships/customXmlProps" Target="itemProps18.xml"/></Relationships>
</file>

<file path=customXml/_rels/item19.xml.rels><?xml version="1.0" encoding="UTF-8" standalone="yes"?>
<Relationships xmlns="http://schemas.openxmlformats.org/package/2006/relationships"><Relationship Id="rId1" Type="http://schemas.openxmlformats.org/officeDocument/2006/relationships/customXmlProps" Target="itemProps19.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20.xml.rels><?xml version="1.0" encoding="UTF-8" standalone="yes"?>
<Relationships xmlns="http://schemas.openxmlformats.org/package/2006/relationships"><Relationship Id="rId1" Type="http://schemas.openxmlformats.org/officeDocument/2006/relationships/customXmlProps" Target="itemProps20.xml"/></Relationships>
</file>

<file path=customXml/_rels/item21.xml.rels><?xml version="1.0" encoding="UTF-8" standalone="yes"?>
<Relationships xmlns="http://schemas.openxmlformats.org/package/2006/relationships"><Relationship Id="rId1" Type="http://schemas.openxmlformats.org/officeDocument/2006/relationships/customXmlProps" Target="itemProps21.xml"/></Relationships>
</file>

<file path=customXml/_rels/item22.xml.rels><?xml version="1.0" encoding="UTF-8" standalone="yes"?>
<Relationships xmlns="http://schemas.openxmlformats.org/package/2006/relationships"><Relationship Id="rId1" Type="http://schemas.openxmlformats.org/officeDocument/2006/relationships/customXmlProps" Target="itemProps22.xml"/></Relationships>
</file>

<file path=customXml/_rels/item23.xml.rels><?xml version="1.0" encoding="UTF-8" standalone="yes"?>
<Relationships xmlns="http://schemas.openxmlformats.org/package/2006/relationships"><Relationship Id="rId1" Type="http://schemas.openxmlformats.org/officeDocument/2006/relationships/customXmlProps" Target="itemProps23.xml"/></Relationships>
</file>

<file path=customXml/_rels/item24.xml.rels><?xml version="1.0" encoding="UTF-8" standalone="yes"?>
<Relationships xmlns="http://schemas.openxmlformats.org/package/2006/relationships"><Relationship Id="rId1" Type="http://schemas.openxmlformats.org/officeDocument/2006/relationships/customXmlProps" Target="itemProps24.xml"/></Relationships>
</file>

<file path=customXml/_rels/item25.xml.rels><?xml version="1.0" encoding="UTF-8" standalone="yes"?>
<Relationships xmlns="http://schemas.openxmlformats.org/package/2006/relationships"><Relationship Id="rId1" Type="http://schemas.openxmlformats.org/officeDocument/2006/relationships/customXmlProps" Target="itemProps25.xml"/></Relationships>
</file>

<file path=customXml/_rels/item26.xml.rels><?xml version="1.0" encoding="UTF-8" standalone="yes"?>
<Relationships xmlns="http://schemas.openxmlformats.org/package/2006/relationships"><Relationship Id="rId1" Type="http://schemas.openxmlformats.org/officeDocument/2006/relationships/customXmlProps" Target="itemProps26.xml"/></Relationships>
</file>

<file path=customXml/_rels/item27.xml.rels><?xml version="1.0" encoding="UTF-8" standalone="yes"?>
<Relationships xmlns="http://schemas.openxmlformats.org/package/2006/relationships"><Relationship Id="rId1" Type="http://schemas.openxmlformats.org/officeDocument/2006/relationships/customXmlProps" Target="itemProps27.xml"/></Relationships>
</file>

<file path=customXml/_rels/item28.xml.rels><?xml version="1.0" encoding="UTF-8" standalone="yes"?>
<Relationships xmlns="http://schemas.openxmlformats.org/package/2006/relationships"><Relationship Id="rId1" Type="http://schemas.openxmlformats.org/officeDocument/2006/relationships/customXmlProps" Target="itemProps28.xml"/></Relationships>
</file>

<file path=customXml/_rels/item29.xml.rels><?xml version="1.0" encoding="UTF-8" standalone="yes"?>
<Relationships xmlns="http://schemas.openxmlformats.org/package/2006/relationships"><Relationship Id="rId1" Type="http://schemas.openxmlformats.org/officeDocument/2006/relationships/customXmlProps" Target="itemProps29.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30.xml.rels><?xml version="1.0" encoding="UTF-8" standalone="yes"?>
<Relationships xmlns="http://schemas.openxmlformats.org/package/2006/relationships"><Relationship Id="rId1" Type="http://schemas.openxmlformats.org/officeDocument/2006/relationships/customXmlProps" Target="itemProps30.xml"/></Relationships>
</file>

<file path=customXml/_rels/item31.xml.rels><?xml version="1.0" encoding="UTF-8" standalone="yes"?>
<Relationships xmlns="http://schemas.openxmlformats.org/package/2006/relationships"><Relationship Id="rId1" Type="http://schemas.openxmlformats.org/officeDocument/2006/relationships/customXmlProps" Target="itemProps31.xml"/></Relationships>
</file>

<file path=customXml/_rels/item32.xml.rels><?xml version="1.0" encoding="UTF-8" standalone="yes"?>
<Relationships xmlns="http://schemas.openxmlformats.org/package/2006/relationships"><Relationship Id="rId1" Type="http://schemas.openxmlformats.org/officeDocument/2006/relationships/customXmlProps" Target="itemProps32.xml"/></Relationships>
</file>

<file path=customXml/_rels/item33.xml.rels><?xml version="1.0" encoding="UTF-8" standalone="yes"?>
<Relationships xmlns="http://schemas.openxmlformats.org/package/2006/relationships"><Relationship Id="rId1" Type="http://schemas.openxmlformats.org/officeDocument/2006/relationships/customXmlProps" Target="itemProps33.xml"/></Relationships>
</file>

<file path=customXml/_rels/item34.xml.rels><?xml version="1.0" encoding="UTF-8" standalone="yes"?>
<Relationships xmlns="http://schemas.openxmlformats.org/package/2006/relationships"><Relationship Id="rId1" Type="http://schemas.openxmlformats.org/officeDocument/2006/relationships/customXmlProps" Target="itemProps34.xml"/></Relationships>
</file>

<file path=customXml/_rels/item35.xml.rels><?xml version="1.0" encoding="UTF-8" standalone="yes"?>
<Relationships xmlns="http://schemas.openxmlformats.org/package/2006/relationships"><Relationship Id="rId1" Type="http://schemas.openxmlformats.org/officeDocument/2006/relationships/customXmlProps" Target="itemProps35.xml"/></Relationships>
</file>

<file path=customXml/_rels/item36.xml.rels><?xml version="1.0" encoding="UTF-8" standalone="yes"?>
<Relationships xmlns="http://schemas.openxmlformats.org/package/2006/relationships"><Relationship Id="rId1" Type="http://schemas.openxmlformats.org/officeDocument/2006/relationships/customXmlProps" Target="itemProps36.xml"/></Relationships>
</file>

<file path=customXml/_rels/item37.xml.rels><?xml version="1.0" encoding="UTF-8" standalone="yes"?>
<Relationships xmlns="http://schemas.openxmlformats.org/package/2006/relationships"><Relationship Id="rId1" Type="http://schemas.openxmlformats.org/officeDocument/2006/relationships/customXmlProps" Target="itemProps37.xml"/></Relationships>
</file>

<file path=customXml/_rels/item38.xml.rels><?xml version="1.0" encoding="UTF-8" standalone="yes"?>
<Relationships xmlns="http://schemas.openxmlformats.org/package/2006/relationships"><Relationship Id="rId1" Type="http://schemas.openxmlformats.org/officeDocument/2006/relationships/customXmlProps" Target="itemProps38.xml"/></Relationships>
</file>

<file path=customXml/_rels/item39.xml.rels><?xml version="1.0" encoding="UTF-8" standalone="yes"?>
<Relationships xmlns="http://schemas.openxmlformats.org/package/2006/relationships"><Relationship Id="rId1" Type="http://schemas.openxmlformats.org/officeDocument/2006/relationships/customXmlProps" Target="itemProps39.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40.xml.rels><?xml version="1.0" encoding="UTF-8" standalone="yes"?>
<Relationships xmlns="http://schemas.openxmlformats.org/package/2006/relationships"><Relationship Id="rId1" Type="http://schemas.openxmlformats.org/officeDocument/2006/relationships/customXmlProps" Target="itemProps40.xml"/></Relationships>
</file>

<file path=customXml/_rels/item41.xml.rels><?xml version="1.0" encoding="UTF-8" standalone="yes"?>
<Relationships xmlns="http://schemas.openxmlformats.org/package/2006/relationships"><Relationship Id="rId1" Type="http://schemas.openxmlformats.org/officeDocument/2006/relationships/customXmlProps" Target="itemProps41.xml"/></Relationships>
</file>

<file path=customXml/_rels/item42.xml.rels><?xml version="1.0" encoding="UTF-8" standalone="yes"?>
<Relationships xmlns="http://schemas.openxmlformats.org/package/2006/relationships"><Relationship Id="rId1" Type="http://schemas.openxmlformats.org/officeDocument/2006/relationships/customXmlProps" Target="itemProps42.xml"/></Relationships>
</file>

<file path=customXml/_rels/item43.xml.rels><?xml version="1.0" encoding="UTF-8" standalone="yes"?>
<Relationships xmlns="http://schemas.openxmlformats.org/package/2006/relationships"><Relationship Id="rId1" Type="http://schemas.openxmlformats.org/officeDocument/2006/relationships/customXmlProps" Target="itemProps43.xml"/></Relationships>
</file>

<file path=customXml/_rels/item44.xml.rels><?xml version="1.0" encoding="UTF-8" standalone="yes"?>
<Relationships xmlns="http://schemas.openxmlformats.org/package/2006/relationships"><Relationship Id="rId1" Type="http://schemas.openxmlformats.org/officeDocument/2006/relationships/customXmlProps" Target="itemProps44.xml"/></Relationships>
</file>

<file path=customXml/_rels/item45.xml.rels><?xml version="1.0" encoding="UTF-8" standalone="yes"?>
<Relationships xmlns="http://schemas.openxmlformats.org/package/2006/relationships"><Relationship Id="rId1" Type="http://schemas.openxmlformats.org/officeDocument/2006/relationships/customXmlProps" Target="itemProps45.xml"/></Relationships>
</file>

<file path=customXml/_rels/item46.xml.rels><?xml version="1.0" encoding="UTF-8" standalone="yes"?>
<Relationships xmlns="http://schemas.openxmlformats.org/package/2006/relationships"><Relationship Id="rId1" Type="http://schemas.openxmlformats.org/officeDocument/2006/relationships/customXmlProps" Target="itemProps46.xml"/></Relationships>
</file>

<file path=customXml/_rels/item47.xml.rels><?xml version="1.0" encoding="UTF-8" standalone="yes"?>
<Relationships xmlns="http://schemas.openxmlformats.org/package/2006/relationships"><Relationship Id="rId1" Type="http://schemas.openxmlformats.org/officeDocument/2006/relationships/customXmlProps" Target="itemProps47.xml"/></Relationships>
</file>

<file path=customXml/_rels/item48.xml.rels><?xml version="1.0" encoding="UTF-8" standalone="yes"?>
<Relationships xmlns="http://schemas.openxmlformats.org/package/2006/relationships"><Relationship Id="rId1" Type="http://schemas.openxmlformats.org/officeDocument/2006/relationships/customXmlProps" Target="itemProps48.xml"/></Relationships>
</file>

<file path=customXml/_rels/item49.xml.rels><?xml version="1.0" encoding="UTF-8" standalone="yes"?>
<Relationships xmlns="http://schemas.openxmlformats.org/package/2006/relationships"><Relationship Id="rId1" Type="http://schemas.openxmlformats.org/officeDocument/2006/relationships/customXmlProps" Target="itemProps49.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50.xml.rels><?xml version="1.0" encoding="UTF-8" standalone="yes"?>
<Relationships xmlns="http://schemas.openxmlformats.org/package/2006/relationships"><Relationship Id="rId1" Type="http://schemas.openxmlformats.org/officeDocument/2006/relationships/customXmlProps" Target="itemProps50.xml"/></Relationships>
</file>

<file path=customXml/_rels/item51.xml.rels><?xml version="1.0" encoding="UTF-8" standalone="yes"?>
<Relationships xmlns="http://schemas.openxmlformats.org/package/2006/relationships"><Relationship Id="rId1" Type="http://schemas.openxmlformats.org/officeDocument/2006/relationships/customXmlProps" Target="itemProps51.xml"/></Relationships>
</file>

<file path=customXml/_rels/item52.xml.rels><?xml version="1.0" encoding="UTF-8" standalone="yes"?>
<Relationships xmlns="http://schemas.openxmlformats.org/package/2006/relationships"><Relationship Id="rId1" Type="http://schemas.openxmlformats.org/officeDocument/2006/relationships/customXmlProps" Target="itemProps52.xml"/></Relationships>
</file>

<file path=customXml/_rels/item53.xml.rels><?xml version="1.0" encoding="UTF-8" standalone="yes"?>
<Relationships xmlns="http://schemas.openxmlformats.org/package/2006/relationships"><Relationship Id="rId1" Type="http://schemas.openxmlformats.org/officeDocument/2006/relationships/customXmlProps" Target="itemProps53.xml"/></Relationships>
</file>

<file path=customXml/_rels/item54.xml.rels><?xml version="1.0" encoding="UTF-8" standalone="yes"?>
<Relationships xmlns="http://schemas.openxmlformats.org/package/2006/relationships"><Relationship Id="rId1" Type="http://schemas.openxmlformats.org/officeDocument/2006/relationships/customXmlProps" Target="itemProps54.xml"/></Relationships>
</file>

<file path=customXml/_rels/item55.xml.rels><?xml version="1.0" encoding="UTF-8" standalone="yes"?>
<Relationships xmlns="http://schemas.openxmlformats.org/package/2006/relationships"><Relationship Id="rId1" Type="http://schemas.openxmlformats.org/officeDocument/2006/relationships/customXmlProps" Target="itemProps55.xml"/></Relationships>
</file>

<file path=customXml/_rels/item56.xml.rels><?xml version="1.0" encoding="UTF-8" standalone="yes"?>
<Relationships xmlns="http://schemas.openxmlformats.org/package/2006/relationships"><Relationship Id="rId1" Type="http://schemas.openxmlformats.org/officeDocument/2006/relationships/customXmlProps" Target="itemProps56.xml"/></Relationships>
</file>

<file path=customXml/_rels/item57.xml.rels><?xml version="1.0" encoding="UTF-8" standalone="yes"?>
<Relationships xmlns="http://schemas.openxmlformats.org/package/2006/relationships"><Relationship Id="rId1" Type="http://schemas.openxmlformats.org/officeDocument/2006/relationships/customXmlProps" Target="itemProps57.xml"/></Relationships>
</file>

<file path=customXml/_rels/item58.xml.rels><?xml version="1.0" encoding="UTF-8" standalone="yes"?>
<Relationships xmlns="http://schemas.openxmlformats.org/package/2006/relationships"><Relationship Id="rId1" Type="http://schemas.openxmlformats.org/officeDocument/2006/relationships/customXmlProps" Target="itemProps58.xml"/></Relationships>
</file>

<file path=customXml/_rels/item59.xml.rels><?xml version="1.0" encoding="UTF-8" standalone="yes"?>
<Relationships xmlns="http://schemas.openxmlformats.org/package/2006/relationships"><Relationship Id="rId1" Type="http://schemas.openxmlformats.org/officeDocument/2006/relationships/customXmlProps" Target="itemProps59.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60.xml.rels><?xml version="1.0" encoding="UTF-8" standalone="yes"?>
<Relationships xmlns="http://schemas.openxmlformats.org/package/2006/relationships"><Relationship Id="rId1" Type="http://schemas.openxmlformats.org/officeDocument/2006/relationships/customXmlProps" Target="itemProps60.xml"/></Relationships>
</file>

<file path=customXml/_rels/item61.xml.rels><?xml version="1.0" encoding="UTF-8" standalone="yes"?>
<Relationships xmlns="http://schemas.openxmlformats.org/package/2006/relationships"><Relationship Id="rId1" Type="http://schemas.openxmlformats.org/officeDocument/2006/relationships/customXmlProps" Target="itemProps61.xml"/></Relationships>
</file>

<file path=customXml/_rels/item62.xml.rels><?xml version="1.0" encoding="UTF-8" standalone="yes"?>
<Relationships xmlns="http://schemas.openxmlformats.org/package/2006/relationships"><Relationship Id="rId1" Type="http://schemas.openxmlformats.org/officeDocument/2006/relationships/customXmlProps" Target="itemProps62.xml"/></Relationships>
</file>

<file path=customXml/_rels/item63.xml.rels><?xml version="1.0" encoding="UTF-8" standalone="yes"?>
<Relationships xmlns="http://schemas.openxmlformats.org/package/2006/relationships"><Relationship Id="rId1" Type="http://schemas.openxmlformats.org/officeDocument/2006/relationships/customXmlProps" Target="itemProps63.xml"/></Relationships>
</file>

<file path=customXml/_rels/item64.xml.rels><?xml version="1.0" encoding="UTF-8" standalone="yes"?>
<Relationships xmlns="http://schemas.openxmlformats.org/package/2006/relationships"><Relationship Id="rId1" Type="http://schemas.openxmlformats.org/officeDocument/2006/relationships/customXmlProps" Target="itemProps64.xml"/></Relationships>
</file>

<file path=customXml/_rels/item65.xml.rels><?xml version="1.0" encoding="UTF-8" standalone="yes"?>
<Relationships xmlns="http://schemas.openxmlformats.org/package/2006/relationships"><Relationship Id="rId1" Type="http://schemas.openxmlformats.org/officeDocument/2006/relationships/customXmlProps" Target="itemProps65.xml"/></Relationships>
</file>

<file path=customXml/_rels/item66.xml.rels><?xml version="1.0" encoding="UTF-8" standalone="yes"?>
<Relationships xmlns="http://schemas.openxmlformats.org/package/2006/relationships"><Relationship Id="rId1" Type="http://schemas.openxmlformats.org/officeDocument/2006/relationships/customXmlProps" Target="itemProps66.xml"/></Relationships>
</file>

<file path=customXml/_rels/item67.xml.rels><?xml version="1.0" encoding="UTF-8" standalone="yes"?>
<Relationships xmlns="http://schemas.openxmlformats.org/package/2006/relationships"><Relationship Id="rId1" Type="http://schemas.openxmlformats.org/officeDocument/2006/relationships/customXmlProps" Target="itemProps67.xml"/></Relationships>
</file>

<file path=customXml/_rels/item68.xml.rels><?xml version="1.0" encoding="UTF-8" standalone="yes"?>
<Relationships xmlns="http://schemas.openxmlformats.org/package/2006/relationships"><Relationship Id="rId1" Type="http://schemas.openxmlformats.org/officeDocument/2006/relationships/customXmlProps" Target="itemProps68.xml"/></Relationships>
</file>

<file path=customXml/_rels/item69.xml.rels><?xml version="1.0" encoding="UTF-8" standalone="yes"?>
<Relationships xmlns="http://schemas.openxmlformats.org/package/2006/relationships"><Relationship Id="rId1" Type="http://schemas.openxmlformats.org/officeDocument/2006/relationships/customXmlProps" Target="itemProps69.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70.xml.rels><?xml version="1.0" encoding="UTF-8" standalone="yes"?>
<Relationships xmlns="http://schemas.openxmlformats.org/package/2006/relationships"><Relationship Id="rId1" Type="http://schemas.openxmlformats.org/officeDocument/2006/relationships/customXmlProps" Target="itemProps70.xml"/></Relationships>
</file>

<file path=customXml/_rels/item71.xml.rels><?xml version="1.0" encoding="UTF-8" standalone="yes"?>
<Relationships xmlns="http://schemas.openxmlformats.org/package/2006/relationships"><Relationship Id="rId1" Type="http://schemas.openxmlformats.org/officeDocument/2006/relationships/customXmlProps" Target="itemProps71.xml"/></Relationships>
</file>

<file path=customXml/_rels/item72.xml.rels><?xml version="1.0" encoding="UTF-8" standalone="yes"?>
<Relationships xmlns="http://schemas.openxmlformats.org/package/2006/relationships"><Relationship Id="rId1" Type="http://schemas.openxmlformats.org/officeDocument/2006/relationships/customXmlProps" Target="itemProps72.xml"/></Relationships>
</file>

<file path=customXml/_rels/item73.xml.rels><?xml version="1.0" encoding="UTF-8" standalone="yes"?>
<Relationships xmlns="http://schemas.openxmlformats.org/package/2006/relationships"><Relationship Id="rId1" Type="http://schemas.openxmlformats.org/officeDocument/2006/relationships/customXmlProps" Target="itemProps73.xml"/></Relationships>
</file>

<file path=customXml/_rels/item74.xml.rels><?xml version="1.0" encoding="UTF-8" standalone="yes"?>
<Relationships xmlns="http://schemas.openxmlformats.org/package/2006/relationships"><Relationship Id="rId1" Type="http://schemas.openxmlformats.org/officeDocument/2006/relationships/customXmlProps" Target="itemProps74.xml"/></Relationships>
</file>

<file path=customXml/_rels/item75.xml.rels><?xml version="1.0" encoding="UTF-8" standalone="yes"?>
<Relationships xmlns="http://schemas.openxmlformats.org/package/2006/relationships"><Relationship Id="rId1" Type="http://schemas.openxmlformats.org/officeDocument/2006/relationships/customXmlProps" Target="itemProps75.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item1.xml><?xml version="1.0" encoding="utf-8"?>
<Control xmlns="http://schemas.microsoft.com/VisualStudio/2011/storyboarding/control">
  <Id Name="System.Storyboarding.Backgrounds.WebBrowser" Revision="1" Stencil="System.Storyboarding.Backgrounds" StencilVersion="0.1"/>
</Control>
</file>

<file path=customXml/item10.xml><?xml version="1.0" encoding="utf-8"?>
<Control xmlns="http://schemas.microsoft.com/VisualStudio/2011/storyboarding/control">
  <Id Name="System.Storyboarding.Common.MouseClick" Revision="1" Stencil="System.Storyboarding.Common" StencilVersion="0.1"/>
</Control>
</file>

<file path=customXml/item11.xml><?xml version="1.0" encoding="utf-8"?>
<Control xmlns="http://schemas.microsoft.com/VisualStudio/2011/storyboarding/control/v1.0">
  <Id Name="System.Storyboard.Stencil.Breadcrumb" RevisionId="00000000-0000-0000-0000-000000000000" Stencil="System.Common" StencilRevisionId="00000000-0000-0000-0000-000000000000" StencilVersion="1.0"/>
</Control>
</file>

<file path=customXml/item12.xml><?xml version="1.0" encoding="utf-8"?>
<Control xmlns="http://schemas.microsoft.com/VisualStudio/2011/storyboarding/control/v1.0">
  <Id Name="System.Storyboard.Stencil.DropdownBox" RevisionId="00000000-0000-0000-0000-000000000000" Stencil="System.Common" StencilRevisionId="00000000-0000-0000-0000-000000000000" StencilVersion="1.0"/>
</Control>
</file>

<file path=customXml/item13.xml><?xml version="1.0" encoding="utf-8"?>
<Control xmlns="http://schemas.microsoft.com/VisualStudio/2011/storyboarding/control">
  <Id Name="System.Storyboarding.Common.TextInput" RevisionId="68ea164d-c1de-47a5-804f-d4d1290fa524" Stencil="System.Storyboarding.Common" StencilRevisionId="68ea164d-c1de-47a5-804f-d4d1290fa524" StencilVersion="0.1"/>
</Control>
</file>

<file path=customXml/item14.xml><?xml version="1.0" encoding="utf-8"?>
<?mso-contentType ?>
<FormTemplates xmlns="http://schemas.microsoft.com/sharepoint/v3/contenttype/forms">
  <Display>DocumentLibraryForm</Display>
  <Edit>DocumentLibraryForm</Edit>
  <New>DocumentLibraryForm</New>
</FormTemplates>
</file>

<file path=customXml/item15.xml><?xml version="1.0" encoding="utf-8"?>
<Control xmlns="http://schemas.microsoft.com/VisualStudio/2011/storyboarding/control">
  <Id Name="System.Storyboarding.Common.Button" RevisionId="68ea164d-c1de-47a5-804f-d4d1290fa524" Stencil="System.Storyboarding.Common" StencilRevisionId="68ea164d-c1de-47a5-804f-d4d1290fa524" StencilVersion="0.1"/>
</Control>
</file>

<file path=customXml/item16.xml><?xml version="1.0" encoding="utf-8"?>
<Control xmlns="http://schemas.microsoft.com/VisualStudio/2011/storyboarding/control/v1.0">
  <Id Name="System.Storyboard.Stencil.StatusBar" RevisionId="00000000-0000-0000-0000-000000000000" Stencil="System.Windows" StencilRevisionId="00000000-0000-0000-0000-000000000000" StencilVersion="1.0"/>
</Control>
</file>

<file path=customXml/item17.xml><?xml version="1.0" encoding="utf-8"?>
<Control xmlns="http://schemas.microsoft.com/VisualStudio/2011/storyboarding/control">
  <Id Name="System.Storyboarding.Common.Hyperlink" RevisionId="68ea164d-c1de-47a5-804f-d4d1290fa524" Stencil="System.Storyboarding.Common" StencilRevisionId="68ea164d-c1de-47a5-804f-d4d1290fa524" StencilVersion="0.1"/>
</Control>
</file>

<file path=customXml/item18.xml><?xml version="1.0" encoding="utf-8"?>
<Control xmlns="http://schemas.microsoft.com/VisualStudio/2011/storyboarding/control">
  <Id Name="System.Storyboarding.Common.TextInput" RevisionId="68ea164d-c1de-47a5-804f-d4d1290fa524" Stencil="System.Storyboarding.Common" StencilRevisionId="68ea164d-c1de-47a5-804f-d4d1290fa524" StencilVersion="0.1"/>
</Control>
</file>

<file path=customXml/item19.xml><?xml version="1.0" encoding="utf-8"?>
<Control xmlns="http://schemas.microsoft.com/VisualStudio/2011/storyboarding/control">
  <Id Name="System.Storyboarding.WindowsPhoneIcons.Play" RevisionId="5814b1e0-0169-11e0-a976-0800200c9a66" Stencil="System.Storyboarding.WindowsPhoneIcons" StencilRevisionId="5814b1e0-0169-11e0-a976-0800200c9a66" StencilVersion="0.1"/>
</Control>
</file>

<file path=customXml/item2.xml><?xml version="1.0" encoding="utf-8"?>
<Control xmlns="http://schemas.microsoft.com/VisualStudio/2011/storyboarding/control">
  <Id Name="System.Storyboarding.Media.VideoPlayer" Revision="1" Stencil="System.Storyboarding.Media" StencilVersion="0.1"/>
</Control>
</file>

<file path=customXml/item20.xml><?xml version="1.0" encoding="utf-8"?>
<Control xmlns="http://schemas.microsoft.com/VisualStudio/2011/storyboarding/control">
  <Id Name="System.Storyboarding.WindowsPhone.Keyboard" RevisionId="574c9e3a-25f0-4505-81dc-0205d76e4be2" Stencil="System.Storyboarding.WindowsPhone" StencilRevisionId="574c9e3a-25f0-4505-81dc-0205d76e4be2" StencilVersion="0.1"/>
</Control>
</file>

<file path=customXml/item21.xml><?xml version="1.0" encoding="utf-8"?>
<Control xmlns="http://schemas.microsoft.com/VisualStudio/2011/storyboarding/control">
  <Id Name="System.Storyboarding.Common.LinkBar" RevisionId="68ea164d-c1de-47a5-804f-d4d1290fa524" Stencil="System.Storyboarding.Common" StencilRevisionId="68ea164d-c1de-47a5-804f-d4d1290fa524" StencilVersion="0.1"/>
</Control>
</file>

<file path=customXml/item22.xml><?xml version="1.0" encoding="utf-8"?>
<Control xmlns="http://schemas.microsoft.com/VisualStudio/2011/storyboarding/control">
  <Id Name="System.Storyboarding.Common.Text" RevisionId="68ea164d-c1de-47a5-804f-d4d1290fa524" Stencil="System.Storyboarding.Common" StencilRevisionId="68ea164d-c1de-47a5-804f-d4d1290fa524" StencilVersion="0.1"/>
</Control>
</file>

<file path=customXml/item23.xml><?xml version="1.0" encoding="utf-8"?>
<Control xmlns="http://schemas.microsoft.com/VisualStudio/2011/storyboarding/control">
  <Id Name="System.Storyboarding.Common.Text" RevisionId="68ea164d-c1de-47a5-804f-d4d1290fa524" Stencil="System.Storyboarding.Common" StencilRevisionId="68ea164d-c1de-47a5-804f-d4d1290fa524" StencilVersion="0.1"/>
</Control>
</file>

<file path=customXml/item24.xml><?xml version="1.0" encoding="utf-8"?>
<Control xmlns="http://schemas.microsoft.com/VisualStudio/2011/storyboarding/control">
  <Id Name="System.Storyboarding.Common.Text" RevisionId="68ea164d-c1de-47a5-804f-d4d1290fa524" Stencil="System.Storyboarding.Common" StencilRevisionId="68ea164d-c1de-47a5-804f-d4d1290fa524" StencilVersion="0.1"/>
</Control>
</file>

<file path=customXml/item25.xml><?xml version="1.0" encoding="utf-8"?>
<Control xmlns="http://schemas.microsoft.com/VisualStudio/2011/storyboarding/control/v1.0">
  <Id Name="System.Storyboard.Stencil.Calendar" RevisionId="00000000-0000-0000-0000-000000000000" Stencil="System.Common" StencilRevisionId="00000000-0000-0000-0000-000000000000" StencilVersion="1.0"/>
</Control>
</file>

<file path=customXml/item26.xml><?xml version="1.0" encoding="utf-8"?>
<Control xmlns="http://schemas.microsoft.com/VisualStudio/2011/storyboarding/control">
  <Id Name="System.Storyboarding.Common.TextInput" RevisionId="68ea164d-c1de-47a5-804f-d4d1290fa524" Stencil="System.Storyboarding.Common" StencilRevisionId="68ea164d-c1de-47a5-804f-d4d1290fa524" StencilVersion="0.1"/>
</Control>
</file>

<file path=customXml/item27.xml><?xml version="1.0" encoding="utf-8"?>
<Control xmlns="http://schemas.microsoft.com/VisualStudio/2011/storyboarding/control">
  <Id Name="System.Storyboarding.Common.TextInput" RevisionId="68ea164d-c1de-47a5-804f-d4d1290fa524" Stencil="System.Storyboarding.Common" StencilRevisionId="68ea164d-c1de-47a5-804f-d4d1290fa524" StencilVersion="0.1"/>
</Control>
</file>

<file path=customXml/item28.xml><?xml version="1.0" encoding="utf-8"?>
<Control xmlns="http://schemas.microsoft.com/VisualStudio/2011/storyboarding/control">
  <Id Name="System.Storyboarding.Common.Text" RevisionId="68ea164d-c1de-47a5-804f-d4d1290fa524" Stencil="System.Storyboarding.Common" StencilRevisionId="68ea164d-c1de-47a5-804f-d4d1290fa524" StencilVersion="0.1"/>
</Control>
</file>

<file path=customXml/item29.xml><?xml version="1.0" encoding="utf-8"?>
<Control xmlns="http://schemas.microsoft.com/VisualStudio/2011/storyboarding/control/v1.0">
  <Id Name="System.Storyboard.Stencil.HorizontalScrollbar" RevisionId="00000000-0000-0000-0000-000000000000" Stencil="System.Common" StencilRevisionId="00000000-0000-0000-0000-000000000000" StencilVersion="1.0"/>
</Control>
</file>

<file path=customXml/item3.xml><?xml version="1.0" encoding="utf-8"?>
<Control xmlns="http://schemas.microsoft.com/VisualStudio/2011/storyboarding/control">
  <Id Name="System.Storyboarding.Media.TagCloud" Revision="1" Stencil="System.Storyboarding.Media" StencilVersion="0.1"/>
</Control>
</file>

<file path=customXml/item30.xml><?xml version="1.0" encoding="utf-8"?>
<Control xmlns="http://schemas.microsoft.com/VisualStudio/2011/storyboarding/control/v1.0">
  <Id Name="System.Storyboarding.Common.Breadcrumb" RevisionId="68ea164d-c1de-47a5-804f-d4d1290fa524" Stencil="System.Storyboarding.Common" StencilRevisionId="68ea164d-c1de-47a5-804f-d4d1290fa524" StencilVersion="0.1"/>
</Control>
</file>

<file path=customXml/item31.xml><?xml version="1.0" encoding="utf-8"?>
<Control xmlns="http://schemas.microsoft.com/VisualStudio/2011/storyboarding/control">
  <Id Name="System.Storyboarding.Media.StreetMap" RevisionId="658c0869-8ded-44f2-a68a-f8e8fcb7d3bd" Stencil="System.Storyboarding.Media" StencilRevisionId="658c0869-8ded-44f2-a68a-f8e8fcb7d3bd" StencilVersion="0.1"/>
</Control>
</file>

<file path=customXml/item32.xml><?xml version="1.0" encoding="utf-8"?>
<Control xmlns="http://schemas.microsoft.com/VisualStudio/2011/storyboarding/control">
  <Id Name="System.Storyboarding.Media.MapMarker" RevisionId="658c0869-8ded-44f2-a68a-f8e8fcb7d3bd" Stencil="System.Storyboarding.Media" StencilRevisionId="658c0869-8ded-44f2-a68a-f8e8fcb7d3bd" StencilVersion="0.1"/>
</Control>
</file>

<file path=customXml/item33.xml><?xml version="1.0" encoding="utf-8"?>
<Control xmlns="http://schemas.microsoft.com/VisualStudio/2011/storyboarding/control">
  <Id Name="System.Storyboarding.Icons.CheckCircle" RevisionId="05cd6d03-c0b2-488e-98a7-d68de69a2cfc" Stencil="System.Storyboarding.Icons" StencilRevisionId="05cd6d03-c0b2-488e-98a7-d68de69a2cfc" StencilVersion="0.1"/>
</Control>
</file>

<file path=customXml/item34.xml><?xml version="1.0" encoding="utf-8"?>
<Control xmlns="http://schemas.microsoft.com/VisualStudio/2011/storyboarding/control">
  <Id Name="System.Storyboarding.Common.MousePointer" RevisionId="68ea164d-c1de-47a5-804f-d4d1290fa524" Stencil="System.Storyboarding.Common" StencilRevisionId="68ea164d-c1de-47a5-804f-d4d1290fa524" StencilVersion="0.1"/>
</Control>
</file>

<file path=customXml/item35.xml><?xml version="1.0" encoding="utf-8"?>
<Control xmlns="http://schemas.microsoft.com/VisualStudio/2011/storyboarding/control/v1.0">
  <Id Name="System.Storyboard.Stencil.Title" RevisionId="00000000-0000-0000-0000-000000000000" Stencil="System.Common" StencilRevisionId="00000000-0000-0000-0000-000000000000" StencilVersion="1.0"/>
</Control>
</file>

<file path=customXml/item36.xml><?xml version="1.0" encoding="utf-8"?>
<Control xmlns="http://schemas.microsoft.com/VisualStudio/2011/storyboarding/control">
  <Id Name="System.Storyboarding.Common.Text" RevisionId="68ea164d-c1de-47a5-804f-d4d1290fa524" Stencil="System.Storyboarding.Common" StencilRevisionId="68ea164d-c1de-47a5-804f-d4d1290fa524" StencilVersion="0.1"/>
</Control>
</file>

<file path=customXml/item37.xml><?xml version="1.0" encoding="utf-8"?>
<Control xmlns="http://schemas.microsoft.com/VisualStudio/2011/storyboarding/control">
  <Id Name="System.Storyboarding.Common.CheckBoxChecked" RevisionId="68ea164d-c1de-47a5-804f-d4d1290fa524" Stencil="System.Storyboarding.Common" StencilRevisionId="68ea164d-c1de-47a5-804f-d4d1290fa524" StencilVersion="0.1"/>
</Control>
</file>

<file path=customXml/item38.xml><?xml version="1.0" encoding="utf-8"?>
<Control xmlns="http://schemas.microsoft.com/VisualStudio/2011/storyboarding/control">
  <Id Name="System.Storyboarding.WindowsPhoneIcons.Play" RevisionId="5814b1e0-0169-11e0-a976-0800200c9a66" Stencil="System.Storyboarding.WindowsPhoneIcons" StencilRevisionId="5814b1e0-0169-11e0-a976-0800200c9a66" StencilVersion="0.1"/>
</Control>
</file>

<file path=customXml/item39.xml><?xml version="1.0" encoding="utf-8"?>
<Control xmlns="http://schemas.microsoft.com/VisualStudio/2011/storyboarding/control">
  <Id Name="System.Storyboarding.Common.Text" RevisionId="68ea164d-c1de-47a5-804f-d4d1290fa524" Stencil="System.Storyboarding.Common" StencilRevisionId="68ea164d-c1de-47a5-804f-d4d1290fa524" StencilVersion="0.1"/>
</Control>
</file>

<file path=customXml/item4.xml><?xml version="1.0" encoding="utf-8"?>
<Control xmlns="http://schemas.microsoft.com/VisualStudio/2011/storyboarding/control">
  <Id Name="System.Storyboarding.Media.WebAd" Revision="1" Stencil="System.Storyboarding.Media" StencilVersion="0.1"/>
</Control>
</file>

<file path=customXml/item40.xml><?xml version="1.0" encoding="utf-8"?>
<Control xmlns="http://schemas.microsoft.com/VisualStudio/2011/storyboarding/control/v1.0">
  <Id Name="System.Storyboard.Stencil.FourItemList" RevisionId="00000000-0000-0000-0000-000000000000" Stencil="System.Common" StencilRevisionId="00000000-0000-0000-0000-000000000000" StencilVersion="1.0"/>
</Control>
</file>

<file path=customXml/item41.xml><?xml version="1.0" encoding="utf-8"?>
<Control xmlns="http://schemas.microsoft.com/VisualStudio/2011/storyboarding/control/v1.0">
  <Id Name="System.Storyboard.Stencil.Image" RevisionId="00000000-0000-0000-0000-000000000000" Stencil="System.Media" StencilRevisionId="00000000-0000-0000-0000-000000000000" StencilVersion="1.0"/>
</Control>
</file>

<file path=customXml/item42.xml><?xml version="1.0" encoding="utf-8"?>
<Control xmlns="http://schemas.microsoft.com/VisualStudio/2011/storyboarding/control">
  <Id Name="System.Storyboarding.Common.Text" RevisionId="68ea164d-c1de-47a5-804f-d4d1290fa524" Stencil="System.Storyboarding.Common" StencilRevisionId="68ea164d-c1de-47a5-804f-d4d1290fa524" StencilVersion="0.1"/>
</Control>
</file>

<file path=customXml/item43.xml><?xml version="1.0" encoding="utf-8"?>
<Control xmlns="http://schemas.microsoft.com/VisualStudio/2011/storyboarding/control/v1.0">
  <Id Name="System.Storyboard.Stencil.WidePhoneTile" RevisionId="00000000-0000-0000-0000-000000000000" Stencil="System.Windows_Phone_7" StencilRevisionId="00000000-0000-0000-0000-000000000000" StencilVersion="1.0"/>
</Control>
</file>

<file path=customXml/item44.xml><?xml version="1.0" encoding="utf-8"?>
<Control xmlns="http://schemas.microsoft.com/VisualStudio/2011/storyboarding/control/v1.0">
  <Id Name="System.Storyboarding.Common.Text" RevisionId="68ea164d-c1de-47a5-804f-d4d1290fa524" Stencil="System.Storyboarding.Common" StencilRevisionId="68ea164d-c1de-47a5-804f-d4d1290fa524" StencilVersion="0.1"/>
</Control>
</file>

<file path=customXml/item45.xml><?xml version="1.0" encoding="utf-8"?>
<Control xmlns="http://schemas.microsoft.com/VisualStudio/2011/storyboarding/control">
  <Id Name="System.Storyboarding.Common.Button" RevisionId="68ea164d-c1de-47a5-804f-d4d1290fa524" Stencil="System.Storyboarding.Common" StencilRevisionId="68ea164d-c1de-47a5-804f-d4d1290fa524" StencilVersion="0.1"/>
</Control>
</file>

<file path=customXml/item46.xml><?xml version="1.0" encoding="utf-8"?>
<Control xmlns="http://schemas.microsoft.com/VisualStudio/2011/storyboarding/control">
  <Id Name="System.Storyboarding.Icons.CheckCircle" RevisionId="05cd6d03-c0b2-488e-98a7-d68de69a2cfc" Stencil="System.Storyboarding.Icons" StencilRevisionId="05cd6d03-c0b2-488e-98a7-d68de69a2cfc" StencilVersion="0.1"/>
</Control>
</file>

<file path=customXml/item47.xml><?xml version="1.0" encoding="utf-8"?>
<Control xmlns="http://schemas.microsoft.com/VisualStudio/2011/storyboarding/control">
  <Id Name="System.Storyboarding.Common.Button" RevisionId="68ea164d-c1de-47a5-804f-d4d1290fa524" Stencil="System.Storyboarding.Common" StencilRevisionId="68ea164d-c1de-47a5-804f-d4d1290fa524" StencilVersion="0.1"/>
</Control>
</file>

<file path=customXml/item48.xml><?xml version="1.0" encoding="utf-8"?>
<Control xmlns="http://schemas.microsoft.com/VisualStudio/2011/storyboarding/control">
  <Id Name="System.Storyboarding.Common.Text" RevisionId="68ea164d-c1de-47a5-804f-d4d1290fa524" Stencil="System.Storyboarding.Common" StencilRevisionId="68ea164d-c1de-47a5-804f-d4d1290fa524" StencilVersion="0.1"/>
</Control>
</file>

<file path=customXml/item49.xml><?xml version="1.0" encoding="utf-8"?>
<Control xmlns="http://schemas.microsoft.com/VisualStudio/2011/storyboarding/control/v1.0">
  <Id Name="System.Storyboard.Stencil.PositionControl" RevisionId="00000000-0000-0000-0000-000000000000" Stencil="System.Media" StencilRevisionId="00000000-0000-0000-0000-000000000000" StencilVersion="1.0"/>
</Control>
</file>

<file path=customXml/item5.xml><?xml version="1.0" encoding="utf-8"?>
<Control xmlns="http://schemas.microsoft.com/VisualStudio/2011/storyboarding/control">
  <Id Name="System.Storyboarding.Common.Button" Revision="1" Stencil="System.Storyboarding.Common" StencilVersion="0.1"/>
</Control>
</file>

<file path=customXml/item50.xml><?xml version="1.0" encoding="utf-8"?>
<Control xmlns="http://schemas.microsoft.com/VisualStudio/2011/storyboarding/control">
  <Id Name="System.Storyboarding.WindowsPhoneIcons.Play" RevisionId="5814b1e0-0169-11e0-a976-0800200c9a66" Stencil="System.Storyboarding.WindowsPhoneIcons" StencilRevisionId="5814b1e0-0169-11e0-a976-0800200c9a66" StencilVersion="0.1"/>
</Control>
</file>

<file path=customXml/item51.xml><?xml version="1.0" encoding="utf-8"?>
<Control xmlns="http://schemas.microsoft.com/VisualStudio/2011/storyboarding/control/v1.0">
  <Id Name="System.Storyboarding.Common.Text" RevisionId="68ea164d-c1de-47a5-804f-d4d1290fa524" Stencil="System.Storyboarding.Common" StencilRevisionId="68ea164d-c1de-47a5-804f-d4d1290fa524" StencilVersion="0.1"/>
</Control>
</file>

<file path=customXml/item52.xml><?xml version="1.0" encoding="utf-8"?>
<Control xmlns="http://schemas.microsoft.com/VisualStudio/2011/storyboarding/control">
  <Id Name="System.Storyboarding.Common.TextInput" RevisionId="68ea164d-c1de-47a5-804f-d4d1290fa524" Stencil="System.Storyboarding.Common" StencilRevisionId="68ea164d-c1de-47a5-804f-d4d1290fa524" StencilVersion="0.1"/>
</Control>
</file>

<file path=customXml/item53.xml><?xml version="1.0" encoding="utf-8"?>
<Control xmlns="http://schemas.microsoft.com/VisualStudio/2011/storyboarding/control/v1.0">
  <Id Name="System.Storyboard.Stencil.WidePhoneTile" RevisionId="00000000-0000-0000-0000-000000000000" Stencil="System.Windows_Phone_7" StencilRevisionId="00000000-0000-0000-0000-000000000000" StencilVersion="1.0"/>
</Control>
</file>

<file path=customXml/item54.xml><?xml version="1.0" encoding="utf-8"?>
<Control xmlns="http://schemas.microsoft.com/VisualStudio/2011/storyboarding/control">
  <Id Name="System.Storyboarding.WindowsPhoneIcons.Play" RevisionId="5814b1e0-0169-11e0-a976-0800200c9a66" Stencil="System.Storyboarding.WindowsPhoneIcons" StencilRevisionId="5814b1e0-0169-11e0-a976-0800200c9a66" StencilVersion="0.1"/>
</Control>
</file>

<file path=customXml/item55.xml><?xml version="1.0" encoding="utf-8"?>
<Control xmlns="http://schemas.microsoft.com/VisualStudio/2011/storyboarding/control">
  <Id Name="System.Storyboarding.Media.MapMarker" RevisionId="658c0869-8ded-44f2-a68a-f8e8fcb7d3bd" Stencil="System.Storyboarding.Media" StencilRevisionId="658c0869-8ded-44f2-a68a-f8e8fcb7d3bd" StencilVersion="0.1"/>
</Control>
</file>

<file path=customXml/item56.xml><?xml version="1.0" encoding="utf-8"?>
<Control xmlns="http://schemas.microsoft.com/VisualStudio/2011/storyboarding/control/v1.0">
  <Id Name="System.Storyboard.Stencil.PieChart" RevisionId="00000000-0000-0000-0000-000000000000" Stencil="System.Media" StencilRevisionId="00000000-0000-0000-0000-000000000000" StencilVersion="1.0"/>
</Control>
</file>

<file path=customXml/item57.xml><?xml version="1.0" encoding="utf-8"?>
<Control xmlns="http://schemas.microsoft.com/VisualStudio/2011/storyboarding/control">
  <Id Name="System.Storyboarding.Common.Text" RevisionId="68ea164d-c1de-47a5-804f-d4d1290fa524" Stencil="System.Storyboarding.Common" StencilRevisionId="68ea164d-c1de-47a5-804f-d4d1290fa524" StencilVersion="0.1"/>
</Control>
</file>

<file path=customXml/item58.xml><?xml version="1.0" encoding="utf-8"?>
<p:properties xmlns:p="http://schemas.microsoft.com/office/2006/metadata/properties" xmlns:xsi="http://www.w3.org/2001/XMLSchema-instance" xmlns:pc="http://schemas.microsoft.com/office/infopath/2007/PartnerControls">
  <documentManagement/>
</p:properties>
</file>

<file path=customXml/item59.xml><?xml version="1.0" encoding="utf-8"?>
<Control xmlns="http://schemas.microsoft.com/VisualStudio/2011/storyboarding/control">
  <Id Name="System.Storyboarding.Common.Text" RevisionId="68ea164d-c1de-47a5-804f-d4d1290fa524" Stencil="System.Storyboarding.Common" StencilRevisionId="68ea164d-c1de-47a5-804f-d4d1290fa524" StencilVersion="0.1"/>
</Control>
</file>

<file path=customXml/item6.xml><?xml version="1.0" encoding="utf-8"?>
<Control xmlns="http://schemas.microsoft.com/VisualStudio/2011/storyboarding/control">
  <Id Name="System.Storyboarding.Common.Button" Revision="1" Stencil="System.Storyboarding.Common" StencilVersion="0.1"/>
</Control>
</file>

<file path=customXml/item60.xml><?xml version="1.0" encoding="utf-8"?>
<Control xmlns="http://schemas.microsoft.com/VisualStudio/2011/storyboarding/control">
  <Id Name="System.Storyboarding.Common.TextInput" RevisionId="68ea164d-c1de-47a5-804f-d4d1290fa524" Stencil="System.Storyboarding.Common" StencilRevisionId="68ea164d-c1de-47a5-804f-d4d1290fa524" StencilVersion="0.1"/>
</Control>
</file>

<file path=customXml/item61.xml><?xml version="1.0" encoding="utf-8"?>
<Control xmlns="http://schemas.microsoft.com/VisualStudio/2011/storyboarding/control">
  <Id Name="System.Storyboarding.WindowsPhone.Notification" RevisionId="574c9e3a-25f0-4505-81dc-0205d76e4be2" Stencil="System.Storyboarding.WindowsPhone" StencilRevisionId="574c9e3a-25f0-4505-81dc-0205d76e4be2" StencilVersion="0.1"/>
</Control>
</file>

<file path=customXml/item62.xml><?xml version="1.0" encoding="utf-8"?>
<Control xmlns="http://schemas.microsoft.com/VisualStudio/2011/storyboarding/control">
  <Id Name="System.Storyboarding.Common.Text" RevisionId="68ea164d-c1de-47a5-804f-d4d1290fa524" Stencil="System.Storyboarding.Common" StencilRevisionId="68ea164d-c1de-47a5-804f-d4d1290fa524" StencilVersion="0.1"/>
</Control>
</file>

<file path=customXml/item63.xml><?xml version="1.0" encoding="utf-8"?>
<Control xmlns="http://schemas.microsoft.com/VisualStudio/2011/storyboarding/control/v1.0">
  <Id Name="System.Storyboard.Stencil.TextArea" RevisionId="00000000-0000-0000-0000-000000000000" Stencil="System.Common" StencilRevisionId="00000000-0000-0000-0000-000000000000" StencilVersion="1.0"/>
</Control>
</file>

<file path=customXml/item64.xml><?xml version="1.0" encoding="utf-8"?>
<ct:contentTypeSchema xmlns:ct="http://schemas.microsoft.com/office/2006/metadata/contentType" xmlns:ma="http://schemas.microsoft.com/office/2006/metadata/properties/metaAttributes" ct:_="" ma:_="" ma:contentTypeName="Document" ma:contentTypeID="0x0101001ED24CAA2E9F3644BC27AA8F45A3F635" ma:contentTypeVersion="0" ma:contentTypeDescription="Create a new document." ma:contentTypeScope="" ma:versionID="6f790307128919e032b3a7a4aec10a74">
  <xsd:schema xmlns:xsd="http://www.w3.org/2001/XMLSchema" xmlns:xs="http://www.w3.org/2001/XMLSchema" xmlns:p="http://schemas.microsoft.com/office/2006/metadata/properties" targetNamespace="http://schemas.microsoft.com/office/2006/metadata/properties" ma:root="true" ma:fieldsID="3b500b1da63c133641c328c55661f46b">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65.xml><?xml version="1.0" encoding="utf-8"?>
<Control xmlns="http://schemas.microsoft.com/VisualStudio/2011/storyboarding/control">
  <Id Name="System.Storyboarding.Common.TextInput" RevisionId="68ea164d-c1de-47a5-804f-d4d1290fa524" Stencil="System.Storyboarding.Common" StencilRevisionId="68ea164d-c1de-47a5-804f-d4d1290fa524" StencilVersion="0.1"/>
</Control>
</file>

<file path=customXml/item66.xml><?xml version="1.0" encoding="utf-8"?>
<Control xmlns="http://schemas.microsoft.com/VisualStudio/2011/storyboarding/control/v1.0">
  <Id Name="System.Storyboarding.Media.Image" RevisionId="658c0869-8ded-44f2-a68a-f8e8fcb7d3bd" Stencil="System.Storyboarding.Media" StencilRevisionId="658c0869-8ded-44f2-a68a-f8e8fcb7d3bd" StencilVersion="0.1"/>
</Control>
</file>

<file path=customXml/item67.xml><?xml version="1.0" encoding="utf-8"?>
<Control xmlns="http://schemas.microsoft.com/VisualStudio/2011/storyboarding/control">
  <Id Name="System.Storyboarding.WindowsPhoneIcons.Play" RevisionId="5814b1e0-0169-11e0-a976-0800200c9a66" Stencil="System.Storyboarding.WindowsPhoneIcons" StencilRevisionId="5814b1e0-0169-11e0-a976-0800200c9a66" StencilVersion="0.1"/>
</Control>
</file>

<file path=customXml/item68.xml><?xml version="1.0" encoding="utf-8"?>
<Control xmlns="http://schemas.microsoft.com/VisualStudio/2011/storyboarding/control">
  <Id Name="System.Storyboarding.Common.Text" RevisionId="68ea164d-c1de-47a5-804f-d4d1290fa524" Stencil="System.Storyboarding.Common" StencilRevisionId="68ea164d-c1de-47a5-804f-d4d1290fa524" StencilVersion="0.1"/>
</Control>
</file>

<file path=customXml/item69.xml><?xml version="1.0" encoding="utf-8"?>
<Control xmlns="http://schemas.microsoft.com/VisualStudio/2011/storyboarding/control">
  <Id Name="System.Storyboarding.Common.Text" RevisionId="68ea164d-c1de-47a5-804f-d4d1290fa524" Stencil="System.Storyboarding.Common" StencilRevisionId="68ea164d-c1de-47a5-804f-d4d1290fa524" StencilVersion="0.1"/>
</Control>
</file>

<file path=customXml/item7.xml><?xml version="1.0" encoding="utf-8"?>
<Control xmlns="http://schemas.microsoft.com/VisualStudio/2011/storyboarding/control">
  <Id Name="System.Storyboarding.Common.Button" Revision="1" Stencil="System.Storyboarding.Common" StencilVersion="0.1"/>
</Control>
</file>

<file path=customXml/item70.xml><?xml version="1.0" encoding="utf-8"?>
<Control xmlns="http://schemas.microsoft.com/VisualStudio/2011/storyboarding/control">
  <Id Name="System.Storyboarding.WindowsPhone.Button" RevisionId="574c9e3a-25f0-4505-81dc-0205d76e4be2" Stencil="System.Storyboarding.WindowsPhone" StencilRevisionId="574c9e3a-25f0-4505-81dc-0205d76e4be2" StencilVersion="0.1"/>
</Control>
</file>

<file path=customXml/item71.xml><?xml version="1.0" encoding="utf-8"?>
<Control xmlns="http://schemas.microsoft.com/VisualStudio/2011/storyboarding/control">
  <Id Name="System.Storyboarding.Icons.CheckCircle" RevisionId="05cd6d03-c0b2-488e-98a7-d68de69a2cfc" Stencil="System.Storyboarding.Icons" StencilRevisionId="05cd6d03-c0b2-488e-98a7-d68de69a2cfc" StencilVersion="0.1"/>
</Control>
</file>

<file path=customXml/item72.xml><?xml version="1.0" encoding="utf-8"?>
<Control xmlns="http://schemas.microsoft.com/VisualStudio/2011/storyboarding/control/v1.0">
  <Id Name="System.Storyboarding.Common.Text" RevisionId="68ea164d-c1de-47a5-804f-d4d1290fa524" Stencil="System.Storyboarding.Common" StencilRevisionId="68ea164d-c1de-47a5-804f-d4d1290fa524" StencilVersion="0.1"/>
</Control>
</file>

<file path=customXml/item73.xml><?xml version="1.0" encoding="utf-8"?>
<Control xmlns="http://schemas.microsoft.com/VisualStudio/2011/storyboarding/control">
  <Id Name="System.Storyboarding.Common.LinkBar" RevisionId="68ea164d-c1de-47a5-804f-d4d1290fa524" Stencil="System.Storyboarding.Common" StencilRevisionId="68ea164d-c1de-47a5-804f-d4d1290fa524" StencilVersion="0.1"/>
</Control>
</file>

<file path=customXml/item74.xml><?xml version="1.0" encoding="utf-8"?>
<Control xmlns="http://schemas.microsoft.com/VisualStudio/2011/storyboarding/control">
  <Id Name="System.Storyboarding.Common.Text" RevisionId="68ea164d-c1de-47a5-804f-d4d1290fa524" Stencil="System.Storyboarding.Common" StencilRevisionId="68ea164d-c1de-47a5-804f-d4d1290fa524" StencilVersion="0.1"/>
</Control>
</file>

<file path=customXml/item75.xml><?xml version="1.0" encoding="utf-8"?>
<Control xmlns="http://schemas.microsoft.com/VisualStudio/2011/storyboarding/control">
  <Id Name="System.Storyboarding.Common.TextInput" RevisionId="68ea164d-c1de-47a5-804f-d4d1290fa524" Stencil="System.Storyboarding.Common" StencilRevisionId="68ea164d-c1de-47a5-804f-d4d1290fa524" StencilVersion="0.1"/>
</Control>
</file>

<file path=customXml/item8.xml><?xml version="1.0" encoding="utf-8"?>
<p:properties xmlns:p="http://schemas.microsoft.com/office/2006/metadata/properties" xmlns:xsi="http://www.w3.org/2001/XMLSchema-instance" xmlns:pc="http://schemas.microsoft.com/office/infopath/2007/PartnerControls">
  <documentManagement>
    <_dlc_DocId xmlns="b4ebf394-daf6-497a-96c5-a2f8c10b38cf">TT6HZDVJM2HV-178-321</_dlc_DocId>
    <_dlc_DocIdUrl xmlns="b4ebf394-daf6-497a-96c5-a2f8c10b38cf">
      <Url>http://vstsdfmoss/sites/VSTSDF/DevDiv/TFS/teams/rm/_layouts/DocIdRedir.aspx?ID=TT6HZDVJM2HV-178-321</Url>
      <Description>TT6HZDVJM2HV-178-321</Description>
    </_dlc_DocIdUrl>
  </documentManagement>
</p:properties>
</file>

<file path=customXml/item9.xml><?xml version="1.0" encoding="utf-8"?>
<Control xmlns="http://schemas.microsoft.com/VisualStudio/2011/storyboarding/control">
  <Id Name="System.Storyboarding.Common.DragSelection" Revision="1" Stencil="System.Storyboarding.Common" StencilVersion="0.1"/>
</Control>
</file>

<file path=customXml/itemProps1.xml><?xml version="1.0" encoding="utf-8"?>
<ds:datastoreItem xmlns:ds="http://schemas.openxmlformats.org/officeDocument/2006/customXml" ds:itemID="{E5E77EBA-A9D1-400F-A305-7A8D52836E43}">
  <ds:schemaRefs>
    <ds:schemaRef ds:uri="http://schemas.microsoft.com/VisualStudio/2011/storyboarding/control"/>
  </ds:schemaRefs>
</ds:datastoreItem>
</file>

<file path=customXml/itemProps10.xml><?xml version="1.0" encoding="utf-8"?>
<ds:datastoreItem xmlns:ds="http://schemas.openxmlformats.org/officeDocument/2006/customXml" ds:itemID="{32776A48-A60B-4BA7-B2DA-1427C4C6E68A}">
  <ds:schemaRefs>
    <ds:schemaRef ds:uri="http://schemas.microsoft.com/VisualStudio/2011/storyboarding/control"/>
  </ds:schemaRefs>
</ds:datastoreItem>
</file>

<file path=customXml/itemProps11.xml><?xml version="1.0" encoding="utf-8"?>
<ds:datastoreItem xmlns:ds="http://schemas.openxmlformats.org/officeDocument/2006/customXml" ds:itemID="{A24193FB-3863-4BAF-BD9F-D552879C4371}">
  <ds:schemaRefs>
    <ds:schemaRef ds:uri="http://schemas.microsoft.com/VisualStudio/2011/storyboarding/control/v1.0"/>
  </ds:schemaRefs>
</ds:datastoreItem>
</file>

<file path=customXml/itemProps12.xml><?xml version="1.0" encoding="utf-8"?>
<ds:datastoreItem xmlns:ds="http://schemas.openxmlformats.org/officeDocument/2006/customXml" ds:itemID="{C0728099-F69A-4497-AB89-57A1B9896809}">
  <ds:schemaRefs>
    <ds:schemaRef ds:uri="http://schemas.microsoft.com/VisualStudio/2011/storyboarding/control/v1.0"/>
  </ds:schemaRefs>
</ds:datastoreItem>
</file>

<file path=customXml/itemProps13.xml><?xml version="1.0" encoding="utf-8"?>
<ds:datastoreItem xmlns:ds="http://schemas.openxmlformats.org/officeDocument/2006/customXml" ds:itemID="{AC2DC86D-72EC-4B74-8B2F-3EEA51BA2B6C}">
  <ds:schemaRefs>
    <ds:schemaRef ds:uri="http://schemas.microsoft.com/VisualStudio/2011/storyboarding/control"/>
  </ds:schemaRefs>
</ds:datastoreItem>
</file>

<file path=customXml/itemProps14.xml><?xml version="1.0" encoding="utf-8"?>
<ds:datastoreItem xmlns:ds="http://schemas.openxmlformats.org/officeDocument/2006/customXml" ds:itemID="{7CED9321-5DCA-45BF-AC02-B254B030B9B3}">
  <ds:schemaRefs>
    <ds:schemaRef ds:uri="http://schemas.microsoft.com/sharepoint/v3/contenttype/forms"/>
  </ds:schemaRefs>
</ds:datastoreItem>
</file>

<file path=customXml/itemProps15.xml><?xml version="1.0" encoding="utf-8"?>
<ds:datastoreItem xmlns:ds="http://schemas.openxmlformats.org/officeDocument/2006/customXml" ds:itemID="{CA9FB9BF-494E-4ACF-BAB1-D6C73DFE7A29}">
  <ds:schemaRefs>
    <ds:schemaRef ds:uri="http://schemas.microsoft.com/VisualStudio/2011/storyboarding/control"/>
  </ds:schemaRefs>
</ds:datastoreItem>
</file>

<file path=customXml/itemProps16.xml><?xml version="1.0" encoding="utf-8"?>
<ds:datastoreItem xmlns:ds="http://schemas.openxmlformats.org/officeDocument/2006/customXml" ds:itemID="{0143A2DC-A385-40EA-B659-86058075156C}">
  <ds:schemaRefs>
    <ds:schemaRef ds:uri="http://schemas.microsoft.com/VisualStudio/2011/storyboarding/control/v1.0"/>
  </ds:schemaRefs>
</ds:datastoreItem>
</file>

<file path=customXml/itemProps17.xml><?xml version="1.0" encoding="utf-8"?>
<ds:datastoreItem xmlns:ds="http://schemas.openxmlformats.org/officeDocument/2006/customXml" ds:itemID="{27EFE22C-BEAE-4CBE-8FD2-CCD0E368528F}">
  <ds:schemaRefs>
    <ds:schemaRef ds:uri="http://schemas.microsoft.com/VisualStudio/2011/storyboarding/control"/>
  </ds:schemaRefs>
</ds:datastoreItem>
</file>

<file path=customXml/itemProps18.xml><?xml version="1.0" encoding="utf-8"?>
<ds:datastoreItem xmlns:ds="http://schemas.openxmlformats.org/officeDocument/2006/customXml" ds:itemID="{F0A0744D-FCC4-420F-AB5C-E50C64F33000}">
  <ds:schemaRefs>
    <ds:schemaRef ds:uri="http://schemas.microsoft.com/VisualStudio/2011/storyboarding/control"/>
  </ds:schemaRefs>
</ds:datastoreItem>
</file>

<file path=customXml/itemProps19.xml><?xml version="1.0" encoding="utf-8"?>
<ds:datastoreItem xmlns:ds="http://schemas.openxmlformats.org/officeDocument/2006/customXml" ds:itemID="{8E324438-94A6-413F-8762-D1D3FFAA0EAC}">
  <ds:schemaRefs>
    <ds:schemaRef ds:uri="http://schemas.microsoft.com/VisualStudio/2011/storyboarding/control"/>
  </ds:schemaRefs>
</ds:datastoreItem>
</file>

<file path=customXml/itemProps2.xml><?xml version="1.0" encoding="utf-8"?>
<ds:datastoreItem xmlns:ds="http://schemas.openxmlformats.org/officeDocument/2006/customXml" ds:itemID="{6A80E7A0-6933-46E3-A9CA-CE5BA611ACAD}">
  <ds:schemaRefs>
    <ds:schemaRef ds:uri="http://schemas.microsoft.com/VisualStudio/2011/storyboarding/control"/>
  </ds:schemaRefs>
</ds:datastoreItem>
</file>

<file path=customXml/itemProps20.xml><?xml version="1.0" encoding="utf-8"?>
<ds:datastoreItem xmlns:ds="http://schemas.openxmlformats.org/officeDocument/2006/customXml" ds:itemID="{681CAF61-F270-41EA-8523-FF15E1FDF3A1}">
  <ds:schemaRefs>
    <ds:schemaRef ds:uri="http://schemas.microsoft.com/VisualStudio/2011/storyboarding/control"/>
  </ds:schemaRefs>
</ds:datastoreItem>
</file>

<file path=customXml/itemProps21.xml><?xml version="1.0" encoding="utf-8"?>
<ds:datastoreItem xmlns:ds="http://schemas.openxmlformats.org/officeDocument/2006/customXml" ds:itemID="{95DB2B86-6ABF-4D02-AB1F-61DE4CAF90B4}">
  <ds:schemaRefs>
    <ds:schemaRef ds:uri="http://schemas.microsoft.com/VisualStudio/2011/storyboarding/control"/>
  </ds:schemaRefs>
</ds:datastoreItem>
</file>

<file path=customXml/itemProps22.xml><?xml version="1.0" encoding="utf-8"?>
<ds:datastoreItem xmlns:ds="http://schemas.openxmlformats.org/officeDocument/2006/customXml" ds:itemID="{0217EFE8-7986-4E1D-96CF-A052AFE2D474}">
  <ds:schemaRefs>
    <ds:schemaRef ds:uri="http://schemas.microsoft.com/VisualStudio/2011/storyboarding/control"/>
  </ds:schemaRefs>
</ds:datastoreItem>
</file>

<file path=customXml/itemProps23.xml><?xml version="1.0" encoding="utf-8"?>
<ds:datastoreItem xmlns:ds="http://schemas.openxmlformats.org/officeDocument/2006/customXml" ds:itemID="{F0C85BB1-8214-4A19-B508-2CB26391EB2E}">
  <ds:schemaRefs>
    <ds:schemaRef ds:uri="http://schemas.microsoft.com/VisualStudio/2011/storyboarding/control"/>
  </ds:schemaRefs>
</ds:datastoreItem>
</file>

<file path=customXml/itemProps24.xml><?xml version="1.0" encoding="utf-8"?>
<ds:datastoreItem xmlns:ds="http://schemas.openxmlformats.org/officeDocument/2006/customXml" ds:itemID="{06B8FD8E-CED1-4F3C-A176-B3E3570A4C79}">
  <ds:schemaRefs>
    <ds:schemaRef ds:uri="http://schemas.microsoft.com/VisualStudio/2011/storyboarding/control"/>
  </ds:schemaRefs>
</ds:datastoreItem>
</file>

<file path=customXml/itemProps25.xml><?xml version="1.0" encoding="utf-8"?>
<ds:datastoreItem xmlns:ds="http://schemas.openxmlformats.org/officeDocument/2006/customXml" ds:itemID="{6AF5BA0C-BB6B-4374-9F69-A6427E946E5C}">
  <ds:schemaRefs>
    <ds:schemaRef ds:uri="http://schemas.microsoft.com/VisualStudio/2011/storyboarding/control/v1.0"/>
  </ds:schemaRefs>
</ds:datastoreItem>
</file>

<file path=customXml/itemProps26.xml><?xml version="1.0" encoding="utf-8"?>
<ds:datastoreItem xmlns:ds="http://schemas.openxmlformats.org/officeDocument/2006/customXml" ds:itemID="{AA229041-62F4-4581-B9DA-26A6AE28A0E3}">
  <ds:schemaRefs>
    <ds:schemaRef ds:uri="http://schemas.microsoft.com/VisualStudio/2011/storyboarding/control"/>
  </ds:schemaRefs>
</ds:datastoreItem>
</file>

<file path=customXml/itemProps27.xml><?xml version="1.0" encoding="utf-8"?>
<ds:datastoreItem xmlns:ds="http://schemas.openxmlformats.org/officeDocument/2006/customXml" ds:itemID="{D3CFFB34-7A6E-494E-A8AB-12C0033A8BE1}">
  <ds:schemaRefs>
    <ds:schemaRef ds:uri="http://schemas.microsoft.com/VisualStudio/2011/storyboarding/control"/>
  </ds:schemaRefs>
</ds:datastoreItem>
</file>

<file path=customXml/itemProps28.xml><?xml version="1.0" encoding="utf-8"?>
<ds:datastoreItem xmlns:ds="http://schemas.openxmlformats.org/officeDocument/2006/customXml" ds:itemID="{07E698FD-1532-4664-AEEC-A6A8BC0B6887}">
  <ds:schemaRefs>
    <ds:schemaRef ds:uri="http://schemas.microsoft.com/VisualStudio/2011/storyboarding/control"/>
  </ds:schemaRefs>
</ds:datastoreItem>
</file>

<file path=customXml/itemProps29.xml><?xml version="1.0" encoding="utf-8"?>
<ds:datastoreItem xmlns:ds="http://schemas.openxmlformats.org/officeDocument/2006/customXml" ds:itemID="{E057C60E-9E4B-4204-8C76-7B2C30CA127C}">
  <ds:schemaRefs>
    <ds:schemaRef ds:uri="http://schemas.microsoft.com/VisualStudio/2011/storyboarding/control/v1.0"/>
  </ds:schemaRefs>
</ds:datastoreItem>
</file>

<file path=customXml/itemProps3.xml><?xml version="1.0" encoding="utf-8"?>
<ds:datastoreItem xmlns:ds="http://schemas.openxmlformats.org/officeDocument/2006/customXml" ds:itemID="{B25AEEA5-21E4-4F3F-A518-4EE883A942AF}">
  <ds:schemaRefs>
    <ds:schemaRef ds:uri="http://schemas.microsoft.com/VisualStudio/2011/storyboarding/control"/>
  </ds:schemaRefs>
</ds:datastoreItem>
</file>

<file path=customXml/itemProps30.xml><?xml version="1.0" encoding="utf-8"?>
<ds:datastoreItem xmlns:ds="http://schemas.openxmlformats.org/officeDocument/2006/customXml" ds:itemID="{64E1E5D6-93E1-4451-9D6F-7840319692CB}">
  <ds:schemaRefs>
    <ds:schemaRef ds:uri="http://schemas.microsoft.com/VisualStudio/2011/storyboarding/control/v1.0"/>
  </ds:schemaRefs>
</ds:datastoreItem>
</file>

<file path=customXml/itemProps31.xml><?xml version="1.0" encoding="utf-8"?>
<ds:datastoreItem xmlns:ds="http://schemas.openxmlformats.org/officeDocument/2006/customXml" ds:itemID="{FF74648A-6384-45C8-8073-B37F0E4323FC}">
  <ds:schemaRefs>
    <ds:schemaRef ds:uri="http://schemas.microsoft.com/VisualStudio/2011/storyboarding/control"/>
  </ds:schemaRefs>
</ds:datastoreItem>
</file>

<file path=customXml/itemProps32.xml><?xml version="1.0" encoding="utf-8"?>
<ds:datastoreItem xmlns:ds="http://schemas.openxmlformats.org/officeDocument/2006/customXml" ds:itemID="{934346DF-FF24-488F-A891-5893EA6EEE80}">
  <ds:schemaRefs>
    <ds:schemaRef ds:uri="http://schemas.microsoft.com/VisualStudio/2011/storyboarding/control"/>
  </ds:schemaRefs>
</ds:datastoreItem>
</file>

<file path=customXml/itemProps33.xml><?xml version="1.0" encoding="utf-8"?>
<ds:datastoreItem xmlns:ds="http://schemas.openxmlformats.org/officeDocument/2006/customXml" ds:itemID="{C6ADF63D-6B9C-4D28-AF82-AEE05541AE15}">
  <ds:schemaRefs>
    <ds:schemaRef ds:uri="http://schemas.microsoft.com/VisualStudio/2011/storyboarding/control"/>
  </ds:schemaRefs>
</ds:datastoreItem>
</file>

<file path=customXml/itemProps34.xml><?xml version="1.0" encoding="utf-8"?>
<ds:datastoreItem xmlns:ds="http://schemas.openxmlformats.org/officeDocument/2006/customXml" ds:itemID="{3A74CD1B-1789-4B4F-8859-ED0D405530DE}">
  <ds:schemaRefs>
    <ds:schemaRef ds:uri="http://schemas.microsoft.com/VisualStudio/2011/storyboarding/control"/>
  </ds:schemaRefs>
</ds:datastoreItem>
</file>

<file path=customXml/itemProps35.xml><?xml version="1.0" encoding="utf-8"?>
<ds:datastoreItem xmlns:ds="http://schemas.openxmlformats.org/officeDocument/2006/customXml" ds:itemID="{47C0870B-4C42-4E91-AF80-A5A232E5FC20}">
  <ds:schemaRefs>
    <ds:schemaRef ds:uri="http://schemas.microsoft.com/VisualStudio/2011/storyboarding/control/v1.0"/>
  </ds:schemaRefs>
</ds:datastoreItem>
</file>

<file path=customXml/itemProps36.xml><?xml version="1.0" encoding="utf-8"?>
<ds:datastoreItem xmlns:ds="http://schemas.openxmlformats.org/officeDocument/2006/customXml" ds:itemID="{274FE137-5CB1-4027-9D8D-F52CB570B5B5}">
  <ds:schemaRefs>
    <ds:schemaRef ds:uri="http://schemas.microsoft.com/VisualStudio/2011/storyboarding/control"/>
  </ds:schemaRefs>
</ds:datastoreItem>
</file>

<file path=customXml/itemProps37.xml><?xml version="1.0" encoding="utf-8"?>
<ds:datastoreItem xmlns:ds="http://schemas.openxmlformats.org/officeDocument/2006/customXml" ds:itemID="{9431776E-1E46-473A-A665-6ED403543C6A}">
  <ds:schemaRefs>
    <ds:schemaRef ds:uri="http://schemas.microsoft.com/VisualStudio/2011/storyboarding/control"/>
  </ds:schemaRefs>
</ds:datastoreItem>
</file>

<file path=customXml/itemProps38.xml><?xml version="1.0" encoding="utf-8"?>
<ds:datastoreItem xmlns:ds="http://schemas.openxmlformats.org/officeDocument/2006/customXml" ds:itemID="{D63D2EC6-0D3A-4E8A-B832-08995A1382A2}">
  <ds:schemaRefs>
    <ds:schemaRef ds:uri="http://schemas.microsoft.com/VisualStudio/2011/storyboarding/control"/>
  </ds:schemaRefs>
</ds:datastoreItem>
</file>

<file path=customXml/itemProps39.xml><?xml version="1.0" encoding="utf-8"?>
<ds:datastoreItem xmlns:ds="http://schemas.openxmlformats.org/officeDocument/2006/customXml" ds:itemID="{B8D00F95-8493-415F-B04A-8D65251DBAA7}">
  <ds:schemaRefs>
    <ds:schemaRef ds:uri="http://schemas.microsoft.com/VisualStudio/2011/storyboarding/control"/>
  </ds:schemaRefs>
</ds:datastoreItem>
</file>

<file path=customXml/itemProps4.xml><?xml version="1.0" encoding="utf-8"?>
<ds:datastoreItem xmlns:ds="http://schemas.openxmlformats.org/officeDocument/2006/customXml" ds:itemID="{D54F37F2-91CB-415D-A34D-004402B8908A}">
  <ds:schemaRefs>
    <ds:schemaRef ds:uri="http://schemas.microsoft.com/VisualStudio/2011/storyboarding/control"/>
  </ds:schemaRefs>
</ds:datastoreItem>
</file>

<file path=customXml/itemProps40.xml><?xml version="1.0" encoding="utf-8"?>
<ds:datastoreItem xmlns:ds="http://schemas.openxmlformats.org/officeDocument/2006/customXml" ds:itemID="{9E43C637-2FEB-4200-943B-423896F2C62B}">
  <ds:schemaRefs>
    <ds:schemaRef ds:uri="http://schemas.microsoft.com/VisualStudio/2011/storyboarding/control/v1.0"/>
  </ds:schemaRefs>
</ds:datastoreItem>
</file>

<file path=customXml/itemProps41.xml><?xml version="1.0" encoding="utf-8"?>
<ds:datastoreItem xmlns:ds="http://schemas.openxmlformats.org/officeDocument/2006/customXml" ds:itemID="{7889B6B3-3FDE-4774-8DD9-88F26D9044D5}">
  <ds:schemaRefs>
    <ds:schemaRef ds:uri="http://schemas.microsoft.com/VisualStudio/2011/storyboarding/control/v1.0"/>
  </ds:schemaRefs>
</ds:datastoreItem>
</file>

<file path=customXml/itemProps42.xml><?xml version="1.0" encoding="utf-8"?>
<ds:datastoreItem xmlns:ds="http://schemas.openxmlformats.org/officeDocument/2006/customXml" ds:itemID="{DB0B1A1C-1360-46F1-9269-3A9E0FA5671A}">
  <ds:schemaRefs>
    <ds:schemaRef ds:uri="http://schemas.microsoft.com/VisualStudio/2011/storyboarding/control"/>
  </ds:schemaRefs>
</ds:datastoreItem>
</file>

<file path=customXml/itemProps43.xml><?xml version="1.0" encoding="utf-8"?>
<ds:datastoreItem xmlns:ds="http://schemas.openxmlformats.org/officeDocument/2006/customXml" ds:itemID="{77A9E3F8-F8B7-4CF7-8758-888574BF6824}">
  <ds:schemaRefs>
    <ds:schemaRef ds:uri="http://schemas.microsoft.com/VisualStudio/2011/storyboarding/control/v1.0"/>
  </ds:schemaRefs>
</ds:datastoreItem>
</file>

<file path=customXml/itemProps44.xml><?xml version="1.0" encoding="utf-8"?>
<ds:datastoreItem xmlns:ds="http://schemas.openxmlformats.org/officeDocument/2006/customXml" ds:itemID="{164A93A4-A017-41EC-BEC1-164804C2748B}">
  <ds:schemaRefs>
    <ds:schemaRef ds:uri="http://schemas.microsoft.com/VisualStudio/2011/storyboarding/control/v1.0"/>
  </ds:schemaRefs>
</ds:datastoreItem>
</file>

<file path=customXml/itemProps45.xml><?xml version="1.0" encoding="utf-8"?>
<ds:datastoreItem xmlns:ds="http://schemas.openxmlformats.org/officeDocument/2006/customXml" ds:itemID="{0A41D1E5-4A12-4770-AA67-72424510D253}">
  <ds:schemaRefs>
    <ds:schemaRef ds:uri="http://schemas.microsoft.com/VisualStudio/2011/storyboarding/control"/>
  </ds:schemaRefs>
</ds:datastoreItem>
</file>

<file path=customXml/itemProps46.xml><?xml version="1.0" encoding="utf-8"?>
<ds:datastoreItem xmlns:ds="http://schemas.openxmlformats.org/officeDocument/2006/customXml" ds:itemID="{F8960F44-4D3F-416D-B379-8E5243E8F7A0}">
  <ds:schemaRefs>
    <ds:schemaRef ds:uri="http://schemas.microsoft.com/VisualStudio/2011/storyboarding/control"/>
  </ds:schemaRefs>
</ds:datastoreItem>
</file>

<file path=customXml/itemProps47.xml><?xml version="1.0" encoding="utf-8"?>
<ds:datastoreItem xmlns:ds="http://schemas.openxmlformats.org/officeDocument/2006/customXml" ds:itemID="{A7069E34-1F04-4A14-B6AD-5D3BDB32D229}">
  <ds:schemaRefs>
    <ds:schemaRef ds:uri="http://schemas.microsoft.com/VisualStudio/2011/storyboarding/control"/>
  </ds:schemaRefs>
</ds:datastoreItem>
</file>

<file path=customXml/itemProps48.xml><?xml version="1.0" encoding="utf-8"?>
<ds:datastoreItem xmlns:ds="http://schemas.openxmlformats.org/officeDocument/2006/customXml" ds:itemID="{D9FEA22A-954B-4C97-8710-6E857FB60955}">
  <ds:schemaRefs>
    <ds:schemaRef ds:uri="http://schemas.microsoft.com/VisualStudio/2011/storyboarding/control"/>
  </ds:schemaRefs>
</ds:datastoreItem>
</file>

<file path=customXml/itemProps49.xml><?xml version="1.0" encoding="utf-8"?>
<ds:datastoreItem xmlns:ds="http://schemas.openxmlformats.org/officeDocument/2006/customXml" ds:itemID="{FFC1BE76-F081-4E60-AAFE-9F6FA963FD68}">
  <ds:schemaRefs>
    <ds:schemaRef ds:uri="http://schemas.microsoft.com/VisualStudio/2011/storyboarding/control/v1.0"/>
  </ds:schemaRefs>
</ds:datastoreItem>
</file>

<file path=customXml/itemProps5.xml><?xml version="1.0" encoding="utf-8"?>
<ds:datastoreItem xmlns:ds="http://schemas.openxmlformats.org/officeDocument/2006/customXml" ds:itemID="{3F7D1B6A-0226-43E2-B5A5-D6A859547F25}">
  <ds:schemaRefs>
    <ds:schemaRef ds:uri="http://schemas.microsoft.com/VisualStudio/2011/storyboarding/control"/>
  </ds:schemaRefs>
</ds:datastoreItem>
</file>

<file path=customXml/itemProps50.xml><?xml version="1.0" encoding="utf-8"?>
<ds:datastoreItem xmlns:ds="http://schemas.openxmlformats.org/officeDocument/2006/customXml" ds:itemID="{7D7CD05B-3CFF-48F9-AEE1-01BA92090B83}">
  <ds:schemaRefs>
    <ds:schemaRef ds:uri="http://schemas.microsoft.com/VisualStudio/2011/storyboarding/control"/>
  </ds:schemaRefs>
</ds:datastoreItem>
</file>

<file path=customXml/itemProps51.xml><?xml version="1.0" encoding="utf-8"?>
<ds:datastoreItem xmlns:ds="http://schemas.openxmlformats.org/officeDocument/2006/customXml" ds:itemID="{12CC16BB-E567-489A-8C3B-E7E454D1B53F}">
  <ds:schemaRefs>
    <ds:schemaRef ds:uri="http://schemas.microsoft.com/VisualStudio/2011/storyboarding/control/v1.0"/>
  </ds:schemaRefs>
</ds:datastoreItem>
</file>

<file path=customXml/itemProps52.xml><?xml version="1.0" encoding="utf-8"?>
<ds:datastoreItem xmlns:ds="http://schemas.openxmlformats.org/officeDocument/2006/customXml" ds:itemID="{6648082E-445A-43ED-A5AB-9424337C58B5}">
  <ds:schemaRefs>
    <ds:schemaRef ds:uri="http://schemas.microsoft.com/VisualStudio/2011/storyboarding/control"/>
  </ds:schemaRefs>
</ds:datastoreItem>
</file>

<file path=customXml/itemProps53.xml><?xml version="1.0" encoding="utf-8"?>
<ds:datastoreItem xmlns:ds="http://schemas.openxmlformats.org/officeDocument/2006/customXml" ds:itemID="{7C2C993D-C372-4CC1-9001-08F2968C68F3}">
  <ds:schemaRefs>
    <ds:schemaRef ds:uri="http://schemas.microsoft.com/VisualStudio/2011/storyboarding/control/v1.0"/>
  </ds:schemaRefs>
</ds:datastoreItem>
</file>

<file path=customXml/itemProps54.xml><?xml version="1.0" encoding="utf-8"?>
<ds:datastoreItem xmlns:ds="http://schemas.openxmlformats.org/officeDocument/2006/customXml" ds:itemID="{CD8D7371-9848-4DD6-8E7D-1911880C3470}">
  <ds:schemaRefs>
    <ds:schemaRef ds:uri="http://schemas.microsoft.com/VisualStudio/2011/storyboarding/control"/>
  </ds:schemaRefs>
</ds:datastoreItem>
</file>

<file path=customXml/itemProps55.xml><?xml version="1.0" encoding="utf-8"?>
<ds:datastoreItem xmlns:ds="http://schemas.openxmlformats.org/officeDocument/2006/customXml" ds:itemID="{92DE712A-C620-4B29-A93C-F007DD66865C}">
  <ds:schemaRefs>
    <ds:schemaRef ds:uri="http://schemas.microsoft.com/VisualStudio/2011/storyboarding/control"/>
  </ds:schemaRefs>
</ds:datastoreItem>
</file>

<file path=customXml/itemProps56.xml><?xml version="1.0" encoding="utf-8"?>
<ds:datastoreItem xmlns:ds="http://schemas.openxmlformats.org/officeDocument/2006/customXml" ds:itemID="{DA5042F8-07F2-4217-A8B5-D2E41581989E}">
  <ds:schemaRefs>
    <ds:schemaRef ds:uri="http://schemas.microsoft.com/VisualStudio/2011/storyboarding/control/v1.0"/>
  </ds:schemaRefs>
</ds:datastoreItem>
</file>

<file path=customXml/itemProps57.xml><?xml version="1.0" encoding="utf-8"?>
<ds:datastoreItem xmlns:ds="http://schemas.openxmlformats.org/officeDocument/2006/customXml" ds:itemID="{EE4F13FA-5AA3-4486-BBBB-E25151D15E99}">
  <ds:schemaRefs>
    <ds:schemaRef ds:uri="http://schemas.microsoft.com/VisualStudio/2011/storyboarding/control"/>
  </ds:schemaRefs>
</ds:datastoreItem>
</file>

<file path=customXml/itemProps58.xml><?xml version="1.0" encoding="utf-8"?>
<ds:datastoreItem xmlns:ds="http://schemas.openxmlformats.org/officeDocument/2006/customXml" ds:itemID="{57E98862-83CD-4C3C-96C1-B5A829FA800D}">
  <ds:schemaRefs>
    <ds:schemaRef ds:uri="http://schemas.microsoft.com/office/2006/metadata/properties"/>
    <ds:schemaRef ds:uri="http://schemas.microsoft.com/office/infopath/2007/PartnerControls"/>
  </ds:schemaRefs>
</ds:datastoreItem>
</file>

<file path=customXml/itemProps59.xml><?xml version="1.0" encoding="utf-8"?>
<ds:datastoreItem xmlns:ds="http://schemas.openxmlformats.org/officeDocument/2006/customXml" ds:itemID="{8E1E36D5-EAD9-4A85-9E58-E1828A428E69}">
  <ds:schemaRefs>
    <ds:schemaRef ds:uri="http://schemas.microsoft.com/VisualStudio/2011/storyboarding/control"/>
  </ds:schemaRefs>
</ds:datastoreItem>
</file>

<file path=customXml/itemProps6.xml><?xml version="1.0" encoding="utf-8"?>
<ds:datastoreItem xmlns:ds="http://schemas.openxmlformats.org/officeDocument/2006/customXml" ds:itemID="{CB8F4C2F-484E-4655-B04D-FF1DD93E3550}">
  <ds:schemaRefs>
    <ds:schemaRef ds:uri="http://schemas.microsoft.com/VisualStudio/2011/storyboarding/control"/>
  </ds:schemaRefs>
</ds:datastoreItem>
</file>

<file path=customXml/itemProps60.xml><?xml version="1.0" encoding="utf-8"?>
<ds:datastoreItem xmlns:ds="http://schemas.openxmlformats.org/officeDocument/2006/customXml" ds:itemID="{BB1165E4-65CA-4200-AEAD-4DF9F547C9F0}">
  <ds:schemaRefs>
    <ds:schemaRef ds:uri="http://schemas.microsoft.com/VisualStudio/2011/storyboarding/control"/>
  </ds:schemaRefs>
</ds:datastoreItem>
</file>

<file path=customXml/itemProps61.xml><?xml version="1.0" encoding="utf-8"?>
<ds:datastoreItem xmlns:ds="http://schemas.openxmlformats.org/officeDocument/2006/customXml" ds:itemID="{BC910A26-F14C-4BCF-BFE5-055453243A59}">
  <ds:schemaRefs>
    <ds:schemaRef ds:uri="http://schemas.microsoft.com/VisualStudio/2011/storyboarding/control"/>
  </ds:schemaRefs>
</ds:datastoreItem>
</file>

<file path=customXml/itemProps62.xml><?xml version="1.0" encoding="utf-8"?>
<ds:datastoreItem xmlns:ds="http://schemas.openxmlformats.org/officeDocument/2006/customXml" ds:itemID="{8A9CE370-130A-478C-82E9-AB2E94D428B8}">
  <ds:schemaRefs>
    <ds:schemaRef ds:uri="http://schemas.microsoft.com/VisualStudio/2011/storyboarding/control"/>
  </ds:schemaRefs>
</ds:datastoreItem>
</file>

<file path=customXml/itemProps63.xml><?xml version="1.0" encoding="utf-8"?>
<ds:datastoreItem xmlns:ds="http://schemas.openxmlformats.org/officeDocument/2006/customXml" ds:itemID="{049960C2-47C6-4EA7-89D3-0293AA17ADD1}">
  <ds:schemaRefs>
    <ds:schemaRef ds:uri="http://schemas.microsoft.com/VisualStudio/2011/storyboarding/control/v1.0"/>
  </ds:schemaRefs>
</ds:datastoreItem>
</file>

<file path=customXml/itemProps64.xml><?xml version="1.0" encoding="utf-8"?>
<ds:datastoreItem xmlns:ds="http://schemas.openxmlformats.org/officeDocument/2006/customXml" ds:itemID="{E629E4F3-EA93-4118-9DAA-0A16FC19D04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65.xml><?xml version="1.0" encoding="utf-8"?>
<ds:datastoreItem xmlns:ds="http://schemas.openxmlformats.org/officeDocument/2006/customXml" ds:itemID="{78707936-E835-45FA-AD52-E5CB410836AB}">
  <ds:schemaRefs>
    <ds:schemaRef ds:uri="http://schemas.microsoft.com/VisualStudio/2011/storyboarding/control"/>
  </ds:schemaRefs>
</ds:datastoreItem>
</file>

<file path=customXml/itemProps66.xml><?xml version="1.0" encoding="utf-8"?>
<ds:datastoreItem xmlns:ds="http://schemas.openxmlformats.org/officeDocument/2006/customXml" ds:itemID="{66C6D765-85A0-4C2B-8601-DEE009016097}">
  <ds:schemaRefs>
    <ds:schemaRef ds:uri="http://schemas.microsoft.com/VisualStudio/2011/storyboarding/control/v1.0"/>
  </ds:schemaRefs>
</ds:datastoreItem>
</file>

<file path=customXml/itemProps67.xml><?xml version="1.0" encoding="utf-8"?>
<ds:datastoreItem xmlns:ds="http://schemas.openxmlformats.org/officeDocument/2006/customXml" ds:itemID="{0D3B147C-F769-4F3D-8614-A36DB97CBE9F}">
  <ds:schemaRefs>
    <ds:schemaRef ds:uri="http://schemas.microsoft.com/VisualStudio/2011/storyboarding/control"/>
  </ds:schemaRefs>
</ds:datastoreItem>
</file>

<file path=customXml/itemProps68.xml><?xml version="1.0" encoding="utf-8"?>
<ds:datastoreItem xmlns:ds="http://schemas.openxmlformats.org/officeDocument/2006/customXml" ds:itemID="{83EF7F31-2B0D-4513-A97B-1FC84B53EC5B}">
  <ds:schemaRefs>
    <ds:schemaRef ds:uri="http://schemas.microsoft.com/VisualStudio/2011/storyboarding/control"/>
  </ds:schemaRefs>
</ds:datastoreItem>
</file>

<file path=customXml/itemProps69.xml><?xml version="1.0" encoding="utf-8"?>
<ds:datastoreItem xmlns:ds="http://schemas.openxmlformats.org/officeDocument/2006/customXml" ds:itemID="{061BF371-9222-43F8-8223-D62E902D8093}">
  <ds:schemaRefs>
    <ds:schemaRef ds:uri="http://schemas.microsoft.com/VisualStudio/2011/storyboarding/control"/>
  </ds:schemaRefs>
</ds:datastoreItem>
</file>

<file path=customXml/itemProps7.xml><?xml version="1.0" encoding="utf-8"?>
<ds:datastoreItem xmlns:ds="http://schemas.openxmlformats.org/officeDocument/2006/customXml" ds:itemID="{1872A80F-735E-4CA2-B19B-9D8ABDD57EFD}">
  <ds:schemaRefs>
    <ds:schemaRef ds:uri="http://schemas.microsoft.com/VisualStudio/2011/storyboarding/control"/>
  </ds:schemaRefs>
</ds:datastoreItem>
</file>

<file path=customXml/itemProps70.xml><?xml version="1.0" encoding="utf-8"?>
<ds:datastoreItem xmlns:ds="http://schemas.openxmlformats.org/officeDocument/2006/customXml" ds:itemID="{C0A68901-6E88-4BD8-94CE-FC26071B5B78}">
  <ds:schemaRefs>
    <ds:schemaRef ds:uri="http://schemas.microsoft.com/VisualStudio/2011/storyboarding/control"/>
  </ds:schemaRefs>
</ds:datastoreItem>
</file>

<file path=customXml/itemProps71.xml><?xml version="1.0" encoding="utf-8"?>
<ds:datastoreItem xmlns:ds="http://schemas.openxmlformats.org/officeDocument/2006/customXml" ds:itemID="{8D5963DB-BCEE-41D9-8041-B3FB26753898}">
  <ds:schemaRefs>
    <ds:schemaRef ds:uri="http://schemas.microsoft.com/VisualStudio/2011/storyboarding/control"/>
  </ds:schemaRefs>
</ds:datastoreItem>
</file>

<file path=customXml/itemProps72.xml><?xml version="1.0" encoding="utf-8"?>
<ds:datastoreItem xmlns:ds="http://schemas.openxmlformats.org/officeDocument/2006/customXml" ds:itemID="{A996E07F-C456-4F33-A189-336128A99BC1}">
  <ds:schemaRefs>
    <ds:schemaRef ds:uri="http://schemas.microsoft.com/VisualStudio/2011/storyboarding/control/v1.0"/>
  </ds:schemaRefs>
</ds:datastoreItem>
</file>

<file path=customXml/itemProps73.xml><?xml version="1.0" encoding="utf-8"?>
<ds:datastoreItem xmlns:ds="http://schemas.openxmlformats.org/officeDocument/2006/customXml" ds:itemID="{E3141E82-3903-487E-A2B1-E790528E1199}">
  <ds:schemaRefs>
    <ds:schemaRef ds:uri="http://schemas.microsoft.com/VisualStudio/2011/storyboarding/control"/>
  </ds:schemaRefs>
</ds:datastoreItem>
</file>

<file path=customXml/itemProps74.xml><?xml version="1.0" encoding="utf-8"?>
<ds:datastoreItem xmlns:ds="http://schemas.openxmlformats.org/officeDocument/2006/customXml" ds:itemID="{1ADDBB1D-8524-4F2C-8545-309E38C23F3F}">
  <ds:schemaRefs>
    <ds:schemaRef ds:uri="http://schemas.microsoft.com/VisualStudio/2011/storyboarding/control"/>
  </ds:schemaRefs>
</ds:datastoreItem>
</file>

<file path=customXml/itemProps75.xml><?xml version="1.0" encoding="utf-8"?>
<ds:datastoreItem xmlns:ds="http://schemas.openxmlformats.org/officeDocument/2006/customXml" ds:itemID="{CA5A1EFB-CEDE-4B2D-84F6-D599B1161269}">
  <ds:schemaRefs>
    <ds:schemaRef ds:uri="http://schemas.microsoft.com/VisualStudio/2011/storyboarding/control"/>
  </ds:schemaRefs>
</ds:datastoreItem>
</file>

<file path=customXml/itemProps8.xml><?xml version="1.0" encoding="utf-8"?>
<ds:datastoreItem xmlns:ds="http://schemas.openxmlformats.org/officeDocument/2006/customXml" ds:itemID="{8AECC1C8-1F9C-4381-95A4-859D11EF8FD9}">
  <ds:schemaRefs>
    <ds:schemaRef ds:uri="http://schemas.microsoft.com/office/2006/metadata/properties"/>
    <ds:schemaRef ds:uri="http://schemas.microsoft.com/office/infopath/2007/PartnerControls"/>
    <ds:schemaRef ds:uri="b4ebf394-daf6-497a-96c5-a2f8c10b38cf"/>
  </ds:schemaRefs>
</ds:datastoreItem>
</file>

<file path=customXml/itemProps9.xml><?xml version="1.0" encoding="utf-8"?>
<ds:datastoreItem xmlns:ds="http://schemas.openxmlformats.org/officeDocument/2006/customXml" ds:itemID="{868F639A-5E2C-41FA-B043-E1CF50DE130E}">
  <ds:schemaRefs>
    <ds:schemaRef ds:uri="http://schemas.microsoft.com/VisualStudio/2011/storyboarding/control"/>
  </ds:schemaRefs>
</ds:datastoreItem>
</file>

<file path=docProps/app.xml><?xml version="1.0" encoding="utf-8"?>
<Properties xmlns="http://schemas.openxmlformats.org/officeDocument/2006/extended-properties" xmlns:vt="http://schemas.openxmlformats.org/officeDocument/2006/docPropsVTypes">
  <TotalTime>1260</TotalTime>
  <Words>1198</Words>
  <Application>Microsoft Office PowerPoint</Application>
  <PresentationFormat>Widescreen</PresentationFormat>
  <Paragraphs>300</Paragraphs>
  <Slides>55</Slides>
  <Notes>10</Notes>
  <HiddenSlides>0</HiddenSlides>
  <MMClips>0</MMClips>
  <ScaleCrop>false</ScaleCrop>
  <HeadingPairs>
    <vt:vector size="6" baseType="variant">
      <vt:variant>
        <vt:lpstr>Fonts Used</vt:lpstr>
      </vt:variant>
      <vt:variant>
        <vt:i4>8</vt:i4>
      </vt:variant>
      <vt:variant>
        <vt:lpstr>Theme</vt:lpstr>
      </vt:variant>
      <vt:variant>
        <vt:i4>7</vt:i4>
      </vt:variant>
      <vt:variant>
        <vt:lpstr>Slide Titles</vt:lpstr>
      </vt:variant>
      <vt:variant>
        <vt:i4>55</vt:i4>
      </vt:variant>
    </vt:vector>
  </HeadingPairs>
  <TitlesOfParts>
    <vt:vector size="70" baseType="lpstr">
      <vt:lpstr>Arial</vt:lpstr>
      <vt:lpstr>Calibri</vt:lpstr>
      <vt:lpstr>Calibri Light</vt:lpstr>
      <vt:lpstr>Segoe Semibold</vt:lpstr>
      <vt:lpstr>Segoe UI</vt:lpstr>
      <vt:lpstr>Segoe UI Light</vt:lpstr>
      <vt:lpstr>Times</vt:lpstr>
      <vt:lpstr>Wingdings</vt:lpstr>
      <vt:lpstr>Office Theme</vt:lpstr>
      <vt:lpstr>Rise .ppt theme</vt:lpstr>
      <vt:lpstr>Cover and Divider Pages</vt:lpstr>
      <vt:lpstr>1_Rise .ppt theme</vt:lpstr>
      <vt:lpstr>Web Browser</vt:lpstr>
      <vt:lpstr>WP7 with hands</vt:lpstr>
      <vt:lpstr>PowerPoint Storyboarding</vt:lpstr>
      <vt:lpstr>PROFSWD</vt:lpstr>
      <vt:lpstr>Quick Announcement</vt:lpstr>
      <vt:lpstr>Today’s Agenda</vt:lpstr>
      <vt:lpstr>Before we define ALM…</vt:lpstr>
      <vt:lpstr>PowerPoint Presentation</vt:lpstr>
      <vt:lpstr>PowerPoint Presentation</vt:lpstr>
      <vt:lpstr>The state of software development…</vt:lpstr>
      <vt:lpstr>PowerPoint Presentation</vt:lpstr>
      <vt:lpstr>PowerPoint Presentation</vt:lpstr>
      <vt:lpstr>PowerPoint Presentation</vt:lpstr>
      <vt:lpstr>PowerPoint Presentation</vt:lpstr>
      <vt:lpstr>PowerPoint Presentation</vt:lpstr>
      <vt:lpstr>PowerPoint Presentation</vt:lpstr>
      <vt:lpstr>Not Just for Big Technology Companies…   Enterprises also build Line of Business (LOB) Applications…</vt:lpstr>
      <vt:lpstr>Enterprise Modernization Challenges</vt:lpstr>
      <vt:lpstr>Some Local Companies Many Developers</vt:lpstr>
      <vt:lpstr>Ok, so it’s Important…</vt:lpstr>
      <vt:lpstr>According to Wikipedia:</vt:lpstr>
      <vt:lpstr>In Practice…</vt:lpstr>
      <vt:lpstr>Software starts as an idea…</vt:lpstr>
      <vt:lpstr>…gets deployed…</vt:lpstr>
      <vt:lpstr>and eventually becomes obsolete</vt:lpstr>
      <vt:lpstr>The Application Lifecycle</vt:lpstr>
      <vt:lpstr>Software Development Life Cycle (SDLC)</vt:lpstr>
      <vt:lpstr>The Application Lifecycle</vt:lpstr>
      <vt:lpstr>ALM: Agile/ SCRUM</vt:lpstr>
      <vt:lpstr>ALM: Agile/ SCRUM</vt:lpstr>
      <vt:lpstr>ALM 1.0 with SCRUM/Agile</vt:lpstr>
      <vt:lpstr>Agile vs. Waterfall, FIGHT…</vt:lpstr>
      <vt:lpstr>PowerPoint Presentation</vt:lpstr>
      <vt:lpstr>Stake holders in development process </vt:lpstr>
      <vt:lpstr>Microsoft Application Lifecycle Management</vt:lpstr>
      <vt:lpstr>Gartner Magic Quadrant</vt:lpstr>
      <vt:lpstr>Demo 1: Using  Powerpoint Storyboarding</vt:lpstr>
      <vt:lpstr>Requirements Storyboard with Powerpoint</vt:lpstr>
      <vt:lpstr>Sample Powerpoint Storyboard   Web and Mobile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Housekeeping: Getting our software ready…</vt:lpstr>
      <vt:lpstr>Adding New Members to Your Team Bizspark Accounts</vt:lpstr>
      <vt:lpstr>PowerPoint Presentation</vt:lpstr>
      <vt:lpstr>Accessing your Bizspark Benefits</vt:lpstr>
      <vt:lpstr>MSDN Subscriber Download – Key Software</vt:lpstr>
      <vt:lpstr>Visual Studio 2013 Ultimate</vt:lpstr>
      <vt:lpstr>Create a Visual Studio Online Account for the Team</vt:lpstr>
      <vt:lpstr>Activating Windows Azure From MSDN</vt:lpstr>
      <vt:lpstr>Creating your Team Website using AzureWebsites</vt:lpstr>
      <vt:lpstr>Project Proposal Due Next Week What to Submit?</vt:lpstr>
      <vt:lpstr>Resources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PROFSWD</dc:title>
  <dc:creator>Alvin Gendrano</dc:creator>
  <cp:lastModifiedBy>Alvin GENDRANO</cp:lastModifiedBy>
  <cp:revision>25</cp:revision>
  <dcterms:created xsi:type="dcterms:W3CDTF">2014-01-15T18:28:04Z</dcterms:created>
  <dcterms:modified xsi:type="dcterms:W3CDTF">2014-01-16T15:28:52Z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fs.IsStoryboard">
    <vt:bool>true</vt:bool>
  </property>
  <property fmtid="{D5CDD505-2E9C-101B-9397-08002B2CF9AE}" pid="3" name="Tfs.LastKnownPath">
    <vt:lpwstr>https://d.docs.live.net/71004514a179411d/%5e.Documents/PROFSWD%20Teaching/PROFSWD.Day2.pptx</vt:lpwstr>
  </property>
  <property fmtid="{D5CDD505-2E9C-101B-9397-08002B2CF9AE}" pid="4" name="Tfs.TeamProjectCollectionUrl">
    <vt:lpwstr>https://vsphilippines.visualstudio.com/defaultcollection</vt:lpwstr>
  </property>
  <property fmtid="{D5CDD505-2E9C-101B-9397-08002B2CF9AE}" pid="5" name="Tfs.TeamProjectUrl">
    <vt:lpwstr>vstfs:///Classification/TeamProject/24a040e7-c8b4-4b86-b1ca-113da726fb68</vt:lpwstr>
  </property>
  <property fmtid="{D5CDD505-2E9C-101B-9397-08002B2CF9AE}" pid="6" name="Tfs.TeamProjectName">
    <vt:lpwstr>HelloWorld</vt:lpwstr>
  </property>
</Properties>
</file>